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8.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9.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419" r:id="rId5"/>
    <p:sldMasterId id="2147484427" r:id="rId6"/>
    <p:sldMasterId id="2147484434" r:id="rId7"/>
    <p:sldMasterId id="2147484449" r:id="rId8"/>
    <p:sldMasterId id="2147484502" r:id="rId9"/>
    <p:sldMasterId id="2147484522" r:id="rId10"/>
    <p:sldMasterId id="2147484558" r:id="rId11"/>
    <p:sldMasterId id="2147484568" r:id="rId12"/>
    <p:sldMasterId id="2147484578" r:id="rId13"/>
  </p:sldMasterIdLst>
  <p:notesMasterIdLst>
    <p:notesMasterId r:id="rId48"/>
  </p:notesMasterIdLst>
  <p:handoutMasterIdLst>
    <p:handoutMasterId r:id="rId49"/>
  </p:handoutMasterIdLst>
  <p:sldIdLst>
    <p:sldId id="1624" r:id="rId14"/>
    <p:sldId id="1583" r:id="rId15"/>
    <p:sldId id="1585" r:id="rId16"/>
    <p:sldId id="1584" r:id="rId17"/>
    <p:sldId id="1627" r:id="rId18"/>
    <p:sldId id="1586" r:id="rId19"/>
    <p:sldId id="1625" r:id="rId20"/>
    <p:sldId id="1580" r:id="rId21"/>
    <p:sldId id="1581" r:id="rId22"/>
    <p:sldId id="1623" r:id="rId23"/>
    <p:sldId id="1588" r:id="rId24"/>
    <p:sldId id="1628" r:id="rId25"/>
    <p:sldId id="1589" r:id="rId26"/>
    <p:sldId id="1590" r:id="rId27"/>
    <p:sldId id="1591" r:id="rId28"/>
    <p:sldId id="1592" r:id="rId29"/>
    <p:sldId id="1593" r:id="rId30"/>
    <p:sldId id="1594" r:id="rId31"/>
    <p:sldId id="1596" r:id="rId32"/>
    <p:sldId id="1597" r:id="rId33"/>
    <p:sldId id="1598" r:id="rId34"/>
    <p:sldId id="1599" r:id="rId35"/>
    <p:sldId id="1601" r:id="rId36"/>
    <p:sldId id="1602" r:id="rId37"/>
    <p:sldId id="1604" r:id="rId38"/>
    <p:sldId id="1605" r:id="rId39"/>
    <p:sldId id="1607" r:id="rId40"/>
    <p:sldId id="1608" r:id="rId41"/>
    <p:sldId id="1609" r:id="rId42"/>
    <p:sldId id="1572" r:id="rId43"/>
    <p:sldId id="1629" r:id="rId44"/>
    <p:sldId id="1621" r:id="rId45"/>
    <p:sldId id="1622" r:id="rId46"/>
    <p:sldId id="1571" r:id="rId4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A1"/>
    <a:srgbClr val="002864"/>
    <a:srgbClr val="002050"/>
    <a:srgbClr val="00BCF2"/>
    <a:srgbClr val="FFCC00"/>
    <a:srgbClr val="FCB713"/>
    <a:srgbClr val="0078D7"/>
    <a:srgbClr val="0D7595"/>
    <a:srgbClr val="5ACBF0"/>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7105" autoAdjust="0"/>
  </p:normalViewPr>
  <p:slideViewPr>
    <p:cSldViewPr snapToGrid="0">
      <p:cViewPr varScale="1">
        <p:scale>
          <a:sx n="66" d="100"/>
          <a:sy n="66" d="100"/>
        </p:scale>
        <p:origin x="1186" y="5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87" d="100"/>
          <a:sy n="87" d="100"/>
        </p:scale>
        <p:origin x="3840"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2/19/2018 8:42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381000" y="4321432"/>
            <a:ext cx="6096000" cy="413676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2" name="Picture 1"/>
          <p:cNvPicPr>
            <a:picLocks noChangeAspect="1"/>
          </p:cNvPicPr>
          <p:nvPr/>
        </p:nvPicPr>
        <p:blipFill>
          <a:blip r:embed="rId2"/>
          <a:stretch>
            <a:fillRect/>
          </a:stretch>
        </p:blipFill>
        <p:spPr>
          <a:xfrm>
            <a:off x="381000" y="187552"/>
            <a:ext cx="1926660" cy="243112"/>
          </a:xfrm>
          <a:prstGeom prst="rect">
            <a:avLst/>
          </a:prstGeom>
        </p:spPr>
      </p:pic>
      <p:sp>
        <p:nvSpPr>
          <p:cNvPr id="3" name="Rectangle 2"/>
          <p:cNvSpPr/>
          <p:nvPr/>
        </p:nvSpPr>
        <p:spPr>
          <a:xfrm>
            <a:off x="2566930" y="202169"/>
            <a:ext cx="3910070" cy="276999"/>
          </a:xfrm>
          <a:prstGeom prst="rect">
            <a:avLst/>
          </a:prstGeom>
        </p:spPr>
        <p:txBody>
          <a:bodyPr wrap="square">
            <a:spAutoFit/>
          </a:bodyPr>
          <a:lstStyle/>
          <a:p>
            <a:pPr algn="r"/>
            <a:r>
              <a:rPr lang="en-US" sz="1200" b="1" dirty="0">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Cortana Intelligence Suite Workshop Class Notebook</a:t>
            </a:r>
            <a:endParaRPr lang="en-US" sz="2800" b="1" dirty="0">
              <a:solidFill>
                <a:schemeClr val="accent6">
                  <a:lumMod val="75000"/>
                </a:schemeClr>
              </a:solidFill>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8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zure.microsoft.com/en-us/services/data-factory/"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channel9.msdn.com/Blogs/Windows-Azure/Introduction-to-Azure-Data-Factory/"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hortonworks.com/hadoop-tutorial/hello-world-an-introduction-to-hadoop-hcatalog-hive-and-pi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www.datasciencecentral.com/profiles/blogs/hadoop-herd-when-to-use-what"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zure.microsoft.com/en-us/documentation/videos/azure-data-factory-102-analyzing-complex-churn-models-with-azure-data-factory/"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zure.microsoft.com/en-us/services/data-factory/"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channel9.msdn.com/Blogs/Windows-Azure/Introduction-to-Azure-Data-Factory/"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using-editor/"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azure.microsoft.com/en-us/documentation/articles/data-factory-samples/"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azure.microsoft.com/en-us/documentation/articles/data-factory-build-your-first-pipeline-using-editor/"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zure.microsoft.com/en-us/documentation/articles/data-factory-introduction/"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azure.microsoft.com/en-us/documentation/articles/data-factory-build-your-first-pipeline/"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using-powershel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azure.microsoft.com/en-us/documentation/articles/data-factory-build-your-first-pipeline-using-editor/"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zure.microsoft.com/en-us/documentation/articles/data-factory-data-movement-activitie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azure.microsoft.com/en-us/documentation/articles/data-factory-compute-linked-services/"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zure.microsoft.com/en-us/documentation/articles/data-factory-introduction/"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msdn.microsoft.com/en-us/library/azure/dn834987.aspx"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zure.microsoft.com/en-us/documentation/articles/data-factory-data-movement-activitie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azure.microsoft.com/en-us/documentation/articles/data-factory-move-data-between-onprem-and-cloud/"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zure.microsoft.com/en-us/documentation/articles/data-factory-data-transformation-activitie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zure.microsoft.com/en-us/documentation/articles/data-factory-create-pipeline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zure.microsoft.com/en-us/documentation/articles/data-factory-create-dataset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using-editor/"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zure.microsoft.com/en-us/documentation/articles/data-factory-create-pipeline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using-editor/"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azure.microsoft.com/en-us/documentation/articles/data-factory-create-pipelines/"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zure.microsoft.com/en-us/documentation/articles/data-factory-monitor-manage-pipeline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blogs.msdn.com/b/karang/archive/2015/11/13/azure-data-factory-detecting-and-re-running-failed-adf-slices.aspx"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blogs.msdn.com/b/karang/archive/2015/11/13/azure-data-factory-detecting-and-re-running-failed-adf-slices.aspx"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zure.microsoft.com/en-us/documentation/articles/data-factory-introduction/"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azure.microsoft.com/blog/2015/04/24/azure-data-factory-update-simplified-sample-deployment/"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zure.microsoft.com/en-us/services/data-factory/"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channel9.msdn.com/Blogs/Windows-Azure/Introduction-to-Azure-Data-Factory/"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buckwoody.wordpress.com/2016/05/16/the-cortana-intelligence-suite-what-to-use-when/"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buckwoody.wordpress.com/2016/05/16/the-cortana-intelligence-suite-what-to-use-when/"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microsoft.com/en-us/pricing/details/data-factory/"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zure.microsoft.com/en-us/services/data-factory/"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channel9.msdn.com/Blogs/Windows-Azure/Introduction-to-Azure-Data-Factory/"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us/documentation/articles/data-factory-customer-profiling-usecas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echnet.microsoft.com/en-us/library/ms124438(v=sql.100).aspx"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echnet.microsoft.com/en-us/library/ms124438(v=sql.100).aspx"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Primary Site: </a:t>
            </a:r>
            <a:r>
              <a:rPr lang="en-US" dirty="0">
                <a:hlinkClick r:id="rId3"/>
              </a:rPr>
              <a:t>https://azure.microsoft.com/en-us/services/data-factory/</a:t>
            </a:r>
            <a:r>
              <a:rPr lang="en-US" dirty="0"/>
              <a:t>  </a:t>
            </a:r>
          </a:p>
          <a:p>
            <a:pPr marL="228600" indent="-228600">
              <a:buFont typeface="+mj-lt"/>
              <a:buAutoNum type="arabicPeriod"/>
            </a:pPr>
            <a:r>
              <a:rPr lang="en-US" dirty="0"/>
              <a:t>2-minute overview video: </a:t>
            </a:r>
            <a:r>
              <a:rPr lang="en-US" dirty="0">
                <a:hlinkClick r:id="rId4"/>
              </a:rPr>
              <a:t>https://channel9.msdn.com/Blogs/Windows-Azure/Introduction-to-Azure-Data-Factory/</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7E4EA5-7822-4EC9-BF36-D42BF00A71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8025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41350"/>
            <a:ext cx="5426075" cy="3051175"/>
          </a:xfrm>
        </p:spPr>
      </p:sp>
      <p:sp>
        <p:nvSpPr>
          <p:cNvPr id="3" name="Notes Placeholder 2"/>
          <p:cNvSpPr>
            <a:spLocks noGrp="1"/>
          </p:cNvSpPr>
          <p:nvPr>
            <p:ph type="body" idx="1"/>
          </p:nvPr>
        </p:nvSpPr>
        <p:spPr>
          <a:xfrm>
            <a:off x="381000" y="3877937"/>
            <a:ext cx="6096000" cy="5078775"/>
          </a:xfrm>
        </p:spPr>
        <p:txBody>
          <a:bodyPr/>
          <a:lstStyle/>
          <a:p>
            <a:pPr marL="342900" marR="0" indent="-342900" algn="l" defTabSz="932742" rtl="0" eaLnBrk="1" fontAlgn="auto" latinLnBrk="0" hangingPunct="1">
              <a:lnSpc>
                <a:spcPct val="90000"/>
              </a:lnSpc>
              <a:spcBef>
                <a:spcPts val="0"/>
              </a:spcBef>
              <a:spcAft>
                <a:spcPts val="340"/>
              </a:spcAft>
              <a:buClrTx/>
              <a:buSzTx/>
              <a:buFont typeface="+mj-lt"/>
              <a:buAutoNum type="arabicPeriod"/>
              <a:tabLst/>
              <a:defRPr/>
            </a:pPr>
            <a:r>
              <a:rPr lang="en-US" sz="1800" b="0" kern="1200" dirty="0">
                <a:solidFill>
                  <a:schemeClr val="tx1"/>
                </a:solidFill>
                <a:effectLst/>
                <a:latin typeface="+mj-lt"/>
              </a:rPr>
              <a:t>Full training example</a:t>
            </a:r>
            <a:r>
              <a:rPr lang="en-US" sz="1800" b="0" kern="1200" baseline="0" dirty="0">
                <a:solidFill>
                  <a:schemeClr val="tx1"/>
                </a:solidFill>
                <a:effectLst/>
                <a:latin typeface="+mj-lt"/>
              </a:rPr>
              <a:t> for the local HDP Instance: </a:t>
            </a:r>
            <a:r>
              <a:rPr lang="en-US" sz="1800" u="sng" kern="1200" dirty="0">
                <a:solidFill>
                  <a:schemeClr val="tx1"/>
                </a:solidFill>
                <a:effectLst/>
                <a:latin typeface="+mj-lt"/>
                <a:ea typeface="+mn-ea"/>
                <a:cs typeface="+mn-cs"/>
                <a:hlinkClick r:id="rId3"/>
              </a:rPr>
              <a:t>http://hortonworks.com/hadoop-tutorial/hello-world-an-introduction-to-hadoop-hcatalog-hive-and-pig/</a:t>
            </a:r>
            <a:r>
              <a:rPr lang="en-US" sz="1800" kern="1200" dirty="0">
                <a:solidFill>
                  <a:schemeClr val="tx1"/>
                </a:solidFill>
                <a:effectLst/>
                <a:latin typeface="+mj-lt"/>
                <a:ea typeface="+mn-ea"/>
                <a:cs typeface="+mn-cs"/>
              </a:rPr>
              <a:t> </a:t>
            </a:r>
          </a:p>
          <a:p>
            <a:pPr marL="342900" marR="0" indent="-3429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effectLst/>
                <a:latin typeface="+mj-lt"/>
                <a:ea typeface="+mn-ea"/>
                <a:cs typeface="+mn-cs"/>
              </a:rPr>
              <a:t>More detail on the Hadoop Components: </a:t>
            </a:r>
            <a:r>
              <a:rPr lang="en-US" sz="1800" kern="1200" dirty="0">
                <a:solidFill>
                  <a:schemeClr val="tx1"/>
                </a:solidFill>
                <a:effectLst/>
                <a:latin typeface="+mj-lt"/>
                <a:ea typeface="+mn-ea"/>
                <a:cs typeface="+mn-cs"/>
                <a:hlinkClick r:id="rId4"/>
              </a:rPr>
              <a:t>http://www.datasciencecentral.com/profiles/blogs/hadoop-herd-when-to-use-what</a:t>
            </a:r>
            <a:r>
              <a:rPr lang="en-US" sz="1800" kern="1200" dirty="0">
                <a:solidFill>
                  <a:schemeClr val="tx1"/>
                </a:solidFill>
                <a:effectLst/>
                <a:latin typeface="+mj-lt"/>
                <a:ea typeface="+mn-ea"/>
                <a:cs typeface="+mn-cs"/>
              </a:rPr>
              <a:t>  </a:t>
            </a:r>
          </a:p>
          <a:p>
            <a:endParaRPr lang="en-IN" sz="1800" b="1" kern="1200" dirty="0">
              <a:solidFill>
                <a:schemeClr val="tx1"/>
              </a:solidFill>
              <a:effectLst/>
              <a:latin typeface="+mj-lt"/>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C7738D-585F-44E8-BC09-82BBE838E7E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41831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97680"/>
            <a:ext cx="6096000" cy="4206240"/>
          </a:xfrm>
        </p:spPr>
        <p:txBody>
          <a:bodyPr/>
          <a:lstStyle/>
          <a:p>
            <a:pPr marL="228600" indent="-228600">
              <a:buFont typeface="+mj-lt"/>
              <a:buAutoNum type="arabicPeriod"/>
            </a:pPr>
            <a:r>
              <a:rPr lang="en-US" sz="1800" dirty="0"/>
              <a:t>Video of this process: </a:t>
            </a:r>
            <a:r>
              <a:rPr lang="en-US" sz="1800" dirty="0">
                <a:hlinkClick r:id="rId3"/>
              </a:rPr>
              <a:t>https://azure.microsoft.com/en-us/documentation/videos/azure-data-factory-102-analyzing-complex-churn-models-with-azure-data-factory/</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4314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Primary Site: </a:t>
            </a:r>
            <a:r>
              <a:rPr lang="en-US" dirty="0">
                <a:hlinkClick r:id="rId3"/>
              </a:rPr>
              <a:t>https://azure.microsoft.com/en-us/services/data-factory/</a:t>
            </a:r>
            <a:r>
              <a:rPr lang="en-US" dirty="0"/>
              <a:t>  </a:t>
            </a:r>
          </a:p>
          <a:p>
            <a:pPr marL="228600" indent="-228600">
              <a:buFont typeface="+mj-lt"/>
              <a:buAutoNum type="arabicPeriod"/>
            </a:pPr>
            <a:r>
              <a:rPr lang="en-US" dirty="0"/>
              <a:t>2-minute overview video: </a:t>
            </a:r>
            <a:r>
              <a:rPr lang="en-US" dirty="0">
                <a:hlinkClick r:id="rId4"/>
              </a:rPr>
              <a:t>https://channel9.msdn.com/Blogs/Windows-Azure/Introduction-to-Azure-Data-Factory/</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7E4EA5-7822-4EC9-BF36-D42BF00A71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75252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86250"/>
            <a:ext cx="6096000" cy="4171950"/>
          </a:xfrm>
        </p:spPr>
        <p:txBody>
          <a:bodyPr/>
          <a:lstStyle/>
          <a:p>
            <a:pPr marL="228600" indent="-228600">
              <a:buFont typeface="+mj-lt"/>
              <a:buAutoNum type="arabicPeriod"/>
            </a:pPr>
            <a:r>
              <a:rPr lang="en-US" sz="1800" baseline="0" dirty="0"/>
              <a:t>More options: Prepare System: </a:t>
            </a:r>
            <a:r>
              <a:rPr lang="en-US" dirty="0">
                <a:hlinkClick r:id="rId3"/>
              </a:rPr>
              <a:t>https://azure.microsoft.com/en-us/documentation/articles/data-factory-build-your-first-pipeline-using-editor/</a:t>
            </a:r>
            <a:r>
              <a:rPr lang="en-US" dirty="0"/>
              <a:t>  - </a:t>
            </a:r>
            <a:r>
              <a:rPr lang="en-US" sz="1800" baseline="0" dirty="0"/>
              <a:t>Follow steps</a:t>
            </a:r>
          </a:p>
          <a:p>
            <a:pPr marL="228600" indent="-228600">
              <a:buFont typeface="+mj-lt"/>
              <a:buAutoNum type="arabicPeriod"/>
            </a:pPr>
            <a:r>
              <a:rPr lang="en-US" sz="1800" baseline="0" dirty="0"/>
              <a:t>Another Lab: </a:t>
            </a:r>
            <a:r>
              <a:rPr lang="en-US" sz="1800" baseline="0" dirty="0">
                <a:hlinkClick r:id="rId4"/>
              </a:rPr>
              <a:t>https://azure.microsoft.com/en-us/documentation/articles/data-factory-samples/</a:t>
            </a:r>
            <a:r>
              <a:rPr lang="en-US" sz="1800" baseline="0" dirty="0"/>
              <a:t>  </a:t>
            </a:r>
            <a:endParaRPr lang="en-US" sz="1800"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5181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20540"/>
            <a:ext cx="6096000" cy="4137660"/>
          </a:xfrm>
        </p:spPr>
        <p:txBody>
          <a:bodyPr/>
          <a:lstStyle/>
          <a:p>
            <a:pPr marL="228600" indent="-228600">
              <a:buFont typeface="+mj-lt"/>
              <a:buAutoNum type="arabicPeriod"/>
            </a:pPr>
            <a:r>
              <a:rPr lang="en-US" sz="1800" dirty="0"/>
              <a:t>Setting Up: </a:t>
            </a:r>
            <a:r>
              <a:rPr lang="en-US" sz="1800" dirty="0">
                <a:hlinkClick r:id="rId3"/>
              </a:rPr>
              <a:t>https://azure.microsoft.com/en-us/documentation/articles/data-factory-build-your-first-pipeline/</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8872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Overview: </a:t>
            </a:r>
            <a:r>
              <a:rPr lang="en-US" sz="1800" dirty="0">
                <a:hlinkClick r:id="rId3"/>
              </a:rPr>
              <a:t>https://azure.microsoft.com/en-us/documentation/articles/data-factory-build-your-first-pipeline/</a:t>
            </a:r>
            <a:r>
              <a:rPr lang="en-US" sz="1800" dirty="0"/>
              <a:t>  </a:t>
            </a:r>
          </a:p>
          <a:p>
            <a:pPr marL="228600" indent="-228600">
              <a:buFont typeface="+mj-lt"/>
              <a:buAutoNum type="arabicPeriod"/>
            </a:pPr>
            <a:r>
              <a:rPr lang="en-US" sz="1800" dirty="0"/>
              <a:t>Using the Portal: </a:t>
            </a:r>
            <a:r>
              <a:rPr lang="en-US" sz="1800" dirty="0">
                <a:hlinkClick r:id="rId4"/>
              </a:rPr>
              <a:t>https://azure.microsoft.com/en-us/documentation/articles/data-factory-build-your-first-pipeline-using-editor/</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7958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20540"/>
            <a:ext cx="6096000" cy="4137660"/>
          </a:xfrm>
        </p:spPr>
        <p:txBody>
          <a:bodyPr/>
          <a:lstStyle/>
          <a:p>
            <a:pPr marL="228600" indent="-228600">
              <a:buFont typeface="+mj-lt"/>
              <a:buAutoNum type="arabicPeriod"/>
            </a:pPr>
            <a:r>
              <a:rPr lang="en-US" sz="1800" dirty="0"/>
              <a:t>Learning Path: </a:t>
            </a:r>
            <a:r>
              <a:rPr lang="en-US" sz="1800" dirty="0">
                <a:hlinkClick r:id="rId3"/>
              </a:rPr>
              <a:t>https://azure.microsoft.com/en-us/documentation/articles/data-factory-introduction/</a:t>
            </a:r>
            <a:r>
              <a:rPr lang="en-US" sz="1800" dirty="0"/>
              <a:t> </a:t>
            </a:r>
          </a:p>
          <a:p>
            <a:pPr marL="228600" indent="-228600">
              <a:buFont typeface="+mj-lt"/>
              <a:buAutoNum type="arabicPeriod"/>
            </a:pPr>
            <a:r>
              <a:rPr lang="en-US" sz="1800" dirty="0"/>
              <a:t>Full Tutorial: </a:t>
            </a:r>
            <a:r>
              <a:rPr lang="en-US" sz="1800" dirty="0">
                <a:hlinkClick r:id="rId4"/>
              </a:rPr>
              <a:t>https://azure.microsoft.com/en-us/documentation/articles/data-factory-build-your-first-pipeline/</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9128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hlinkClick r:id="rId3"/>
              </a:rPr>
              <a:t>https://azure.microsoft.com/en-us/documentation/articles/data-factory-build-your-first-pipeline-using-powershell/</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2754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20540"/>
            <a:ext cx="6096000" cy="4171950"/>
          </a:xfrm>
        </p:spPr>
        <p:txBody>
          <a:bodyPr/>
          <a:lstStyle/>
          <a:p>
            <a:pPr marL="228600" indent="-228600">
              <a:buFont typeface="+mj-lt"/>
              <a:buAutoNum type="arabicPeriod"/>
            </a:pPr>
            <a:r>
              <a:rPr lang="en-US" sz="1800" dirty="0"/>
              <a:t>Overview: </a:t>
            </a:r>
            <a:r>
              <a:rPr lang="en-US" sz="1800" dirty="0">
                <a:hlinkClick r:id="rId3"/>
              </a:rPr>
              <a:t>https://azure.microsoft.com/en-us/documentation/articles/data-factory-build-your-first-pipeline/</a:t>
            </a:r>
            <a:r>
              <a:rPr lang="en-US" sz="1800" dirty="0"/>
              <a:t>  </a:t>
            </a:r>
          </a:p>
          <a:p>
            <a:pPr marL="228600" indent="-228600">
              <a:buFont typeface="+mj-lt"/>
              <a:buAutoNum type="arabicPeriod"/>
            </a:pPr>
            <a:r>
              <a:rPr lang="en-US" sz="1800" dirty="0"/>
              <a:t>Using the Portal: </a:t>
            </a:r>
            <a:r>
              <a:rPr lang="en-US" sz="1800" dirty="0">
                <a:hlinkClick r:id="rId4"/>
              </a:rPr>
              <a:t>https://azure.microsoft.com/en-us/documentation/articles/data-factory-build-your-first-pipeline-using-editor/</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1634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09110"/>
            <a:ext cx="6096000" cy="4149090"/>
          </a:xfrm>
        </p:spPr>
        <p:txBody>
          <a:bodyPr/>
          <a:lstStyle/>
          <a:p>
            <a:pPr marL="228600" indent="-228600">
              <a:buFont typeface="+mj-lt"/>
              <a:buAutoNum type="arabicPeriod"/>
            </a:pPr>
            <a:r>
              <a:rPr lang="en-US" sz="1800" dirty="0"/>
              <a:t>Data Linking:</a:t>
            </a:r>
            <a:r>
              <a:rPr lang="en-US" sz="1800" baseline="0" dirty="0"/>
              <a:t> </a:t>
            </a:r>
            <a:r>
              <a:rPr lang="en-US" sz="1800" baseline="0" dirty="0">
                <a:hlinkClick r:id="rId3"/>
              </a:rPr>
              <a:t>https://azure.microsoft.com/en-us/documentation/articles/data-factory-data-movement-activities/</a:t>
            </a:r>
            <a:r>
              <a:rPr lang="en-US" sz="1800" baseline="0" dirty="0"/>
              <a:t>   </a:t>
            </a:r>
          </a:p>
          <a:p>
            <a:pPr marL="228600" indent="-228600">
              <a:buFont typeface="+mj-lt"/>
              <a:buAutoNum type="arabicPeriod"/>
            </a:pPr>
            <a:r>
              <a:rPr lang="en-US" sz="1800" baseline="0" dirty="0"/>
              <a:t>Compute Linking: </a:t>
            </a:r>
            <a:r>
              <a:rPr lang="en-US" sz="1800" baseline="0" dirty="0">
                <a:hlinkClick r:id="rId4"/>
              </a:rPr>
              <a:t>https://azure.microsoft.com/en-us/documentation/articles/data-factory-compute-linked-services/</a:t>
            </a:r>
            <a:r>
              <a:rPr lang="en-US" sz="1800" baseline="0" dirty="0"/>
              <a:t>  </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83705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09110"/>
            <a:ext cx="6096000" cy="4149090"/>
          </a:xfrm>
        </p:spPr>
        <p:txBody>
          <a:bodyPr/>
          <a:lstStyle/>
          <a:p>
            <a:pPr marL="228600" marR="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t>Learning Path: </a:t>
            </a:r>
            <a:r>
              <a:rPr lang="en-US" sz="1800" dirty="0">
                <a:hlinkClick r:id="rId3"/>
              </a:rPr>
              <a:t>https://azure.microsoft.com/en-us/documentation/articles/data-factory-introduction/</a:t>
            </a:r>
            <a:r>
              <a:rPr lang="en-US" sz="1800" dirty="0"/>
              <a:t>  </a:t>
            </a:r>
          </a:p>
          <a:p>
            <a:pPr marL="228600" indent="-228600">
              <a:buFont typeface="+mj-lt"/>
              <a:buAutoNum type="arabicPeriod"/>
            </a:pPr>
            <a:r>
              <a:rPr lang="en-US" sz="1800" baseline="0" dirty="0"/>
              <a:t>Developer Reference: </a:t>
            </a:r>
            <a:r>
              <a:rPr lang="en-US" sz="1800" baseline="0" dirty="0">
                <a:hlinkClick r:id="rId4"/>
              </a:rPr>
              <a:t>https://msdn.microsoft.com/en-us/library/azure/dn834987.aspx</a:t>
            </a:r>
            <a:r>
              <a:rPr lang="en-US" sz="1800" baseline="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5612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09110"/>
            <a:ext cx="6096000" cy="4149090"/>
          </a:xfrm>
        </p:spPr>
        <p:txBody>
          <a:bodyPr/>
          <a:lstStyle/>
          <a:p>
            <a:pPr marL="228600" indent="-228600">
              <a:buFont typeface="+mj-lt"/>
              <a:buAutoNum type="arabicPeriod"/>
            </a:pPr>
            <a:r>
              <a:rPr lang="en-US" sz="1800" dirty="0"/>
              <a:t>Data Movement requirements: </a:t>
            </a:r>
            <a:r>
              <a:rPr lang="en-US" sz="1800" dirty="0">
                <a:hlinkClick r:id="rId3"/>
              </a:rPr>
              <a:t>https://azure.microsoft.com/en-us/documentation/articles/data-factory-data-movement-activities/</a:t>
            </a:r>
            <a:r>
              <a:rPr lang="en-US" sz="1800" dirty="0"/>
              <a:t>  </a:t>
            </a:r>
          </a:p>
          <a:p>
            <a:pPr marL="228600" indent="-228600">
              <a:buFont typeface="+mj-lt"/>
              <a:buAutoNum type="arabicPeriod"/>
            </a:pPr>
            <a:r>
              <a:rPr lang="en-US" sz="1800" dirty="0"/>
              <a:t>From on-premises, requires Data Management Gateway: </a:t>
            </a:r>
            <a:r>
              <a:rPr lang="en-US" sz="1800" dirty="0">
                <a:hlinkClick r:id="rId4"/>
              </a:rPr>
              <a:t>https://azure.microsoft.com/en-us/documentation/articles/data-factory-move-data-between-onprem-and-cloud/</a:t>
            </a:r>
            <a:r>
              <a:rPr lang="en-US" sz="1800" dirty="0"/>
              <a:t>  </a:t>
            </a:r>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1844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09110"/>
            <a:ext cx="6096000" cy="4149090"/>
          </a:xfrm>
        </p:spPr>
        <p:txBody>
          <a:bodyPr/>
          <a:lstStyle/>
          <a:p>
            <a:pPr marL="228600" marR="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t>Main </a:t>
            </a:r>
            <a:r>
              <a:rPr lang="en-US" sz="1800" baseline="0" dirty="0"/>
              <a:t>Document Site: </a:t>
            </a:r>
            <a:r>
              <a:rPr lang="en-US" sz="1800" baseline="0" dirty="0">
                <a:hlinkClick r:id="rId3"/>
              </a:rPr>
              <a:t>https://azure.microsoft.com/en-us/documentation/articles/data-factory-data-transformation-activities/</a:t>
            </a:r>
            <a:r>
              <a:rPr lang="en-US" sz="1800" baseline="0" dirty="0"/>
              <a:t>  </a:t>
            </a:r>
            <a:endParaRPr lang="en-US" sz="1800" dirty="0"/>
          </a:p>
          <a:p>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1016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74820"/>
            <a:ext cx="6096000" cy="4183380"/>
          </a:xfrm>
        </p:spPr>
        <p:txBody>
          <a:bodyPr/>
          <a:lstStyle/>
          <a:p>
            <a:pPr marL="228600" indent="-228600">
              <a:buFont typeface="+mj-lt"/>
              <a:buAutoNum type="arabicPeriod"/>
            </a:pPr>
            <a:r>
              <a:rPr lang="en-US" sz="1600" dirty="0"/>
              <a:t>Activities:</a:t>
            </a:r>
            <a:r>
              <a:rPr lang="en-US" sz="1600" baseline="0" dirty="0"/>
              <a:t> </a:t>
            </a:r>
            <a:r>
              <a:rPr lang="en-US" sz="1600" dirty="0">
                <a:hlinkClick r:id="rId3"/>
              </a:rPr>
              <a:t>https://azure.microsoft.com/en-us/documentation/articles/data-factory-create-pipelines/</a:t>
            </a:r>
            <a:r>
              <a:rPr lang="en-US" sz="1600" dirty="0"/>
              <a:t> </a:t>
            </a:r>
          </a:p>
          <a:p>
            <a:pPr marL="228600" indent="-228600">
              <a:buFont typeface="+mj-lt"/>
              <a:buAutoNum type="arabicPeriod"/>
            </a:pPr>
            <a:endParaRPr lang="en-US" sz="1600" dirty="0"/>
          </a:p>
          <a:p>
            <a:pPr marL="0" indent="0">
              <a:buFont typeface="+mj-lt"/>
              <a:buNone/>
            </a:pPr>
            <a:r>
              <a:rPr lang="en-US" sz="1600" dirty="0"/>
              <a:t>CreateHDICluster.txt:</a:t>
            </a:r>
          </a:p>
          <a:p>
            <a:pPr marL="0" indent="0">
              <a:buFont typeface="+mj-lt"/>
              <a:buNone/>
            </a:pPr>
            <a:r>
              <a:rPr lang="en-US" sz="1600" dirty="0"/>
              <a:t>{</a:t>
            </a:r>
          </a:p>
          <a:p>
            <a:pPr marL="0" indent="0">
              <a:buFont typeface="+mj-lt"/>
              <a:buNone/>
            </a:pPr>
            <a:r>
              <a:rPr lang="en-US" sz="1600" dirty="0"/>
              <a:t>  "name": "</a:t>
            </a:r>
            <a:r>
              <a:rPr lang="en-US" sz="1600" dirty="0" err="1"/>
              <a:t>HDInsightOnDemandLinkedService</a:t>
            </a:r>
            <a:r>
              <a:rPr lang="en-US" sz="1600" dirty="0"/>
              <a:t>",</a:t>
            </a:r>
          </a:p>
          <a:p>
            <a:pPr marL="0" indent="0">
              <a:buFont typeface="+mj-lt"/>
              <a:buNone/>
            </a:pPr>
            <a:r>
              <a:rPr lang="en-US" sz="1600" dirty="0"/>
              <a:t>  "properties": {</a:t>
            </a:r>
          </a:p>
          <a:p>
            <a:pPr marL="0" indent="0">
              <a:buFont typeface="+mj-lt"/>
              <a:buNone/>
            </a:pPr>
            <a:r>
              <a:rPr lang="en-US" sz="1600" dirty="0"/>
              <a:t>    "type": "</a:t>
            </a:r>
            <a:r>
              <a:rPr lang="en-US" sz="1600" dirty="0" err="1"/>
              <a:t>HDInsightOnDemand</a:t>
            </a:r>
            <a:r>
              <a:rPr lang="en-US" sz="1600" dirty="0"/>
              <a:t>",</a:t>
            </a:r>
          </a:p>
          <a:p>
            <a:pPr marL="0" indent="0">
              <a:buFont typeface="+mj-lt"/>
              <a:buNone/>
            </a:pPr>
            <a:r>
              <a:rPr lang="en-US" sz="1600" dirty="0"/>
              <a:t>    "</a:t>
            </a:r>
            <a:r>
              <a:rPr lang="en-US" sz="1600" dirty="0" err="1"/>
              <a:t>typeProperties</a:t>
            </a:r>
            <a:r>
              <a:rPr lang="en-US" sz="1600" dirty="0"/>
              <a:t>": {</a:t>
            </a:r>
          </a:p>
          <a:p>
            <a:pPr marL="0" indent="0">
              <a:buFont typeface="+mj-lt"/>
              <a:buNone/>
            </a:pPr>
            <a:r>
              <a:rPr lang="en-US" sz="1600" dirty="0"/>
              <a:t>      "version": "3.1",</a:t>
            </a:r>
          </a:p>
          <a:p>
            <a:pPr marL="0" indent="0">
              <a:buFont typeface="+mj-lt"/>
              <a:buNone/>
            </a:pPr>
            <a:r>
              <a:rPr lang="en-US" sz="1600" dirty="0"/>
              <a:t>      "</a:t>
            </a:r>
            <a:r>
              <a:rPr lang="en-US" sz="1600" dirty="0" err="1"/>
              <a:t>clusterSize</a:t>
            </a:r>
            <a:r>
              <a:rPr lang="en-US" sz="1600" dirty="0"/>
              <a:t>": 1,</a:t>
            </a:r>
          </a:p>
          <a:p>
            <a:pPr marL="0" indent="0">
              <a:buFont typeface="+mj-lt"/>
              <a:buNone/>
            </a:pPr>
            <a:r>
              <a:rPr lang="en-US" sz="1600" dirty="0"/>
              <a:t>      "</a:t>
            </a:r>
            <a:r>
              <a:rPr lang="en-US" sz="1600" dirty="0" err="1"/>
              <a:t>timeToLive</a:t>
            </a:r>
            <a:r>
              <a:rPr lang="en-US" sz="1600" dirty="0"/>
              <a:t>": "00:30:00",</a:t>
            </a:r>
          </a:p>
          <a:p>
            <a:pPr marL="0" indent="0">
              <a:buFont typeface="+mj-lt"/>
              <a:buNone/>
            </a:pPr>
            <a:r>
              <a:rPr lang="en-US" sz="1600" dirty="0"/>
              <a:t>      "</a:t>
            </a:r>
            <a:r>
              <a:rPr lang="en-US" sz="1600" dirty="0" err="1"/>
              <a:t>linkedServiceName</a:t>
            </a:r>
            <a:r>
              <a:rPr lang="en-US" sz="1600" dirty="0"/>
              <a:t>": "</a:t>
            </a:r>
            <a:r>
              <a:rPr lang="en-US" sz="1600" dirty="0" err="1"/>
              <a:t>StorageLinkedService</a:t>
            </a:r>
            <a:r>
              <a:rPr lang="en-US" sz="1600" dirty="0"/>
              <a:t>"</a:t>
            </a:r>
          </a:p>
          <a:p>
            <a:pPr marL="0" indent="0">
              <a:buFont typeface="+mj-lt"/>
              <a:buNone/>
            </a:pPr>
            <a:r>
              <a:rPr lang="en-US" sz="1600" dirty="0"/>
              <a:t>    }</a:t>
            </a:r>
          </a:p>
          <a:p>
            <a:pPr marL="0" indent="0">
              <a:buFont typeface="+mj-lt"/>
              <a:buNone/>
            </a:pPr>
            <a:r>
              <a:rPr lang="en-US" sz="1600" dirty="0"/>
              <a:t>  }</a:t>
            </a:r>
          </a:p>
          <a:p>
            <a:pPr marL="0" indent="0">
              <a:buFont typeface="+mj-lt"/>
              <a:buNone/>
            </a:pPr>
            <a:r>
              <a:rPr lang="en-US" sz="1600" dirty="0"/>
              <a:t>}</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7932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74820"/>
            <a:ext cx="6096000" cy="4183380"/>
          </a:xfrm>
        </p:spPr>
        <p:txBody>
          <a:bodyPr/>
          <a:lstStyle/>
          <a:p>
            <a:pPr marL="228600" indent="-228600">
              <a:buFont typeface="+mj-lt"/>
              <a:buAutoNum type="arabicPeriod"/>
            </a:pPr>
            <a:r>
              <a:rPr lang="en-US" sz="1800" dirty="0"/>
              <a:t>Main Dataset</a:t>
            </a:r>
            <a:r>
              <a:rPr lang="en-US" sz="1800" baseline="0" dirty="0"/>
              <a:t> </a:t>
            </a:r>
            <a:r>
              <a:rPr lang="en-US" sz="1800" dirty="0"/>
              <a:t>Document Site:</a:t>
            </a:r>
            <a:r>
              <a:rPr lang="en-US" sz="1800" baseline="0" dirty="0"/>
              <a:t> </a:t>
            </a:r>
            <a:r>
              <a:rPr lang="en-US" sz="1800" baseline="0" dirty="0">
                <a:hlinkClick r:id="rId3"/>
              </a:rPr>
              <a:t>https://azure.microsoft.com/en-us/documentation/articles/data-factory-create-datasets/</a:t>
            </a:r>
            <a:r>
              <a:rPr lang="en-US" sz="1800" baseline="0" dirty="0"/>
              <a:t>  </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952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hlinkClick r:id="rId3"/>
              </a:rPr>
              <a:t>https://azure.microsoft.com/en-us/documentation/articles/data-factory-build-your-first-pipeline-using-editor/</a:t>
            </a:r>
            <a:r>
              <a:rPr lang="en-US" dirty="0"/>
              <a:t> </a:t>
            </a:r>
          </a:p>
          <a:p>
            <a:pPr marL="228600" indent="-228600">
              <a:buFont typeface="+mj-lt"/>
              <a:buAutoNum type="arabicPeriod"/>
            </a:pPr>
            <a:endParaRPr lang="en-US" dirty="0"/>
          </a:p>
          <a:p>
            <a:pPr marL="0" indent="0">
              <a:buFont typeface="+mj-lt"/>
              <a:buNone/>
            </a:pPr>
            <a:r>
              <a:rPr lang="en-US" sz="900" dirty="0"/>
              <a:t>AzureBlobOutput.txt:</a:t>
            </a:r>
          </a:p>
          <a:p>
            <a:pPr marL="0" indent="0">
              <a:buFont typeface="+mj-lt"/>
              <a:buNone/>
            </a:pPr>
            <a:r>
              <a:rPr lang="en-US" sz="900" dirty="0"/>
              <a:t>{</a:t>
            </a:r>
          </a:p>
          <a:p>
            <a:pPr marL="0" indent="0">
              <a:buFont typeface="+mj-lt"/>
              <a:buNone/>
            </a:pPr>
            <a:r>
              <a:rPr lang="en-US" sz="900" dirty="0"/>
              <a:t>  "name": "</a:t>
            </a:r>
            <a:r>
              <a:rPr lang="en-US" sz="900" dirty="0" err="1"/>
              <a:t>AzureBlobOutput</a:t>
            </a:r>
            <a:r>
              <a:rPr lang="en-US" sz="900" dirty="0"/>
              <a:t>",</a:t>
            </a:r>
          </a:p>
          <a:p>
            <a:pPr marL="0" indent="0">
              <a:buFont typeface="+mj-lt"/>
              <a:buNone/>
            </a:pPr>
            <a:r>
              <a:rPr lang="en-US" sz="900" dirty="0"/>
              <a:t>  "properties": {</a:t>
            </a:r>
          </a:p>
          <a:p>
            <a:pPr marL="0" indent="0">
              <a:buFont typeface="+mj-lt"/>
              <a:buNone/>
            </a:pPr>
            <a:r>
              <a:rPr lang="en-US" sz="900" dirty="0"/>
              <a:t>    "type": "</a:t>
            </a:r>
            <a:r>
              <a:rPr lang="en-US" sz="900" dirty="0" err="1"/>
              <a:t>AzureBlob</a:t>
            </a:r>
            <a:r>
              <a:rPr lang="en-US" sz="900" dirty="0"/>
              <a:t>",</a:t>
            </a:r>
          </a:p>
          <a:p>
            <a:pPr marL="0" indent="0">
              <a:buFont typeface="+mj-lt"/>
              <a:buNone/>
            </a:pPr>
            <a:r>
              <a:rPr lang="en-US" sz="900" dirty="0"/>
              <a:t>    "</a:t>
            </a:r>
            <a:r>
              <a:rPr lang="en-US" sz="900" dirty="0" err="1"/>
              <a:t>linkedServiceName</a:t>
            </a:r>
            <a:r>
              <a:rPr lang="en-US" sz="900" dirty="0"/>
              <a:t>": "</a:t>
            </a:r>
            <a:r>
              <a:rPr lang="en-US" sz="900" dirty="0" err="1"/>
              <a:t>StorageLinkedService</a:t>
            </a:r>
            <a:r>
              <a:rPr lang="en-US" sz="900" dirty="0"/>
              <a:t>",</a:t>
            </a:r>
          </a:p>
          <a:p>
            <a:pPr marL="0" indent="0">
              <a:buFont typeface="+mj-lt"/>
              <a:buNone/>
            </a:pPr>
            <a:r>
              <a:rPr lang="en-US" sz="900" dirty="0"/>
              <a:t>    "</a:t>
            </a:r>
            <a:r>
              <a:rPr lang="en-US" sz="900" dirty="0" err="1"/>
              <a:t>typeProperties</a:t>
            </a:r>
            <a:r>
              <a:rPr lang="en-US" sz="900" dirty="0"/>
              <a:t>": {</a:t>
            </a:r>
          </a:p>
          <a:p>
            <a:pPr marL="0" indent="0">
              <a:buFont typeface="+mj-lt"/>
              <a:buNone/>
            </a:pPr>
            <a:r>
              <a:rPr lang="en-US" sz="900" dirty="0"/>
              <a:t>      "</a:t>
            </a:r>
            <a:r>
              <a:rPr lang="en-US" sz="900" dirty="0" err="1"/>
              <a:t>folderPath</a:t>
            </a:r>
            <a:r>
              <a:rPr lang="en-US" sz="900" dirty="0"/>
              <a:t>": "data/</a:t>
            </a:r>
            <a:r>
              <a:rPr lang="en-US" sz="900" dirty="0" err="1"/>
              <a:t>partitioneddata</a:t>
            </a:r>
            <a:r>
              <a:rPr lang="en-US" sz="900" dirty="0"/>
              <a:t>",</a:t>
            </a:r>
          </a:p>
          <a:p>
            <a:pPr marL="0" indent="0">
              <a:buFont typeface="+mj-lt"/>
              <a:buNone/>
            </a:pPr>
            <a:r>
              <a:rPr lang="en-US" sz="900" dirty="0"/>
              <a:t>      "format": {</a:t>
            </a:r>
          </a:p>
          <a:p>
            <a:pPr marL="0" indent="0">
              <a:buFont typeface="+mj-lt"/>
              <a:buNone/>
            </a:pPr>
            <a:r>
              <a:rPr lang="en-US" sz="900" dirty="0"/>
              <a:t>        "type": "</a:t>
            </a:r>
            <a:r>
              <a:rPr lang="en-US" sz="900" dirty="0" err="1"/>
              <a:t>TextFormat</a:t>
            </a:r>
            <a:r>
              <a:rPr lang="en-US" sz="900" dirty="0"/>
              <a:t>",</a:t>
            </a:r>
          </a:p>
          <a:p>
            <a:pPr marL="0" indent="0">
              <a:buFont typeface="+mj-lt"/>
              <a:buNone/>
            </a:pPr>
            <a:r>
              <a:rPr lang="en-US" sz="900" dirty="0"/>
              <a:t>        "</a:t>
            </a:r>
            <a:r>
              <a:rPr lang="en-US" sz="900" dirty="0" err="1"/>
              <a:t>columnDelimiter</a:t>
            </a:r>
            <a:r>
              <a:rPr lang="en-US" sz="900" dirty="0"/>
              <a:t>": ","</a:t>
            </a:r>
          </a:p>
          <a:p>
            <a:pPr marL="0" indent="0">
              <a:buFont typeface="+mj-lt"/>
              <a:buNone/>
            </a:pPr>
            <a:r>
              <a:rPr lang="en-US" sz="900" dirty="0"/>
              <a:t>      }</a:t>
            </a:r>
          </a:p>
          <a:p>
            <a:pPr marL="0" indent="0">
              <a:buFont typeface="+mj-lt"/>
              <a:buNone/>
            </a:pPr>
            <a:r>
              <a:rPr lang="en-US" sz="900" dirty="0"/>
              <a:t>    },</a:t>
            </a:r>
          </a:p>
          <a:p>
            <a:pPr marL="0" indent="0">
              <a:buFont typeface="+mj-lt"/>
              <a:buNone/>
            </a:pPr>
            <a:r>
              <a:rPr lang="en-US" sz="900" dirty="0"/>
              <a:t>    "availability": {</a:t>
            </a:r>
          </a:p>
          <a:p>
            <a:pPr marL="0" indent="0">
              <a:buFont typeface="+mj-lt"/>
              <a:buNone/>
            </a:pPr>
            <a:r>
              <a:rPr lang="en-US" sz="900" dirty="0"/>
              <a:t>      "frequency": "Month",</a:t>
            </a:r>
          </a:p>
          <a:p>
            <a:pPr marL="0" indent="0">
              <a:buFont typeface="+mj-lt"/>
              <a:buNone/>
            </a:pPr>
            <a:r>
              <a:rPr lang="en-US" sz="900" dirty="0"/>
              <a:t>      "interval": 1</a:t>
            </a:r>
          </a:p>
          <a:p>
            <a:pPr marL="0" indent="0">
              <a:buFont typeface="+mj-lt"/>
              <a:buNone/>
            </a:pPr>
            <a:r>
              <a:rPr lang="en-US" sz="900" dirty="0"/>
              <a:t>    }</a:t>
            </a:r>
          </a:p>
          <a:p>
            <a:pPr marL="0" indent="0">
              <a:buFont typeface="+mj-lt"/>
              <a:buNone/>
            </a:pPr>
            <a:r>
              <a:rPr lang="en-US" sz="900" dirty="0"/>
              <a:t>  }</a:t>
            </a:r>
          </a:p>
          <a:p>
            <a:pPr marL="0" indent="0">
              <a:buFont typeface="+mj-lt"/>
              <a:buNone/>
            </a:pPr>
            <a:r>
              <a:rPr lang="en-US" sz="900" dirty="0"/>
              <a:t>}</a:t>
            </a:r>
          </a:p>
          <a:p>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3471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Main Pipeline Documentation: </a:t>
            </a:r>
            <a:r>
              <a:rPr lang="en-US" dirty="0">
                <a:hlinkClick r:id="rId3"/>
              </a:rPr>
              <a:t>https://azure.microsoft.com/en-us/documentation/articles/data-factory-create-pipelines/</a:t>
            </a:r>
            <a:r>
              <a:rPr lang="en-US"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61421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hlinkClick r:id="rId3"/>
              </a:rPr>
              <a:t>https://azure.microsoft.com/en-us/documentation/articles/data-factory-build-your-first-pipeline-using-editor/</a:t>
            </a:r>
            <a:r>
              <a:rPr lang="en-US" dirty="0"/>
              <a:t> </a:t>
            </a:r>
          </a:p>
          <a:p>
            <a:pPr marL="228600" indent="-228600">
              <a:buFont typeface="+mj-lt"/>
              <a:buAutoNum type="arabicPeriod"/>
            </a:pPr>
            <a:r>
              <a:rPr lang="en-US" dirty="0"/>
              <a:t>Activities:</a:t>
            </a:r>
            <a:r>
              <a:rPr lang="en-US" baseline="0" dirty="0"/>
              <a:t> </a:t>
            </a:r>
            <a:r>
              <a:rPr lang="en-US" baseline="0" dirty="0">
                <a:hlinkClick r:id="rId4"/>
              </a:rPr>
              <a:t>https://azure.microsoft.com/en-us/documentation/articles/data-factory-create-pipelines/</a:t>
            </a:r>
            <a:r>
              <a:rPr lang="en-US" baseline="0" dirty="0"/>
              <a:t>  </a:t>
            </a: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7447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Main Concepts: </a:t>
            </a:r>
            <a:r>
              <a:rPr lang="en-US" dirty="0">
                <a:hlinkClick r:id="rId3"/>
              </a:rPr>
              <a:t>https://azure.microsoft.com/en-us/documentation/articles/data-factory-monitor-manage-pipelines/</a:t>
            </a:r>
            <a:r>
              <a:rPr lang="en-US"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94093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Power</a:t>
            </a:r>
            <a:r>
              <a:rPr lang="en-US" baseline="0" dirty="0"/>
              <a:t>Shell script to help deal with errors in ADF: </a:t>
            </a:r>
            <a:r>
              <a:rPr lang="en-US" baseline="0" dirty="0">
                <a:hlinkClick r:id="rId3"/>
              </a:rPr>
              <a:t>http://blogs.msdn.com/b/karang/archive/2015/11/13/azure-data-factory-detecting-and-re-running-failed-adf-slices.aspx</a:t>
            </a:r>
            <a:r>
              <a:rPr lang="en-US" baseline="0" dirty="0"/>
              <a:t>  </a:t>
            </a: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999707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63390"/>
            <a:ext cx="6096000" cy="4240530"/>
          </a:xfrm>
        </p:spPr>
        <p:txBody>
          <a:bodyPr/>
          <a:lstStyle/>
          <a:p>
            <a:pPr marL="228600" indent="-228600">
              <a:buFont typeface="+mj-lt"/>
              <a:buAutoNum type="arabicPeriod"/>
            </a:pPr>
            <a:r>
              <a:rPr lang="en-US" sz="1800" dirty="0"/>
              <a:t>Power</a:t>
            </a:r>
            <a:r>
              <a:rPr lang="en-US" sz="1800" baseline="0" dirty="0"/>
              <a:t>Shell script to help deal with errors in ADF: </a:t>
            </a:r>
            <a:r>
              <a:rPr lang="en-US" sz="1800" baseline="0" dirty="0">
                <a:hlinkClick r:id="rId3"/>
              </a:rPr>
              <a:t>http://blogs.msdn.com/b/karang/archive/2015/11/13/azure-data-factory-detecting-and-re-running-failed-adf-slices.aspx</a:t>
            </a:r>
            <a:r>
              <a:rPr lang="en-US" sz="1800" baseline="0" dirty="0"/>
              <a:t>  </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07236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20540"/>
            <a:ext cx="6096000" cy="4137660"/>
          </a:xfrm>
        </p:spPr>
        <p:txBody>
          <a:bodyPr/>
          <a:lstStyle/>
          <a:p>
            <a:pPr marL="228600" indent="-228600">
              <a:buFont typeface="+mj-lt"/>
              <a:buAutoNum type="arabicPeriod"/>
            </a:pPr>
            <a:r>
              <a:rPr lang="en-US" sz="1800" dirty="0"/>
              <a:t>Learning Path: </a:t>
            </a:r>
            <a:r>
              <a:rPr lang="en-US" sz="1800" dirty="0">
                <a:hlinkClick r:id="rId3"/>
              </a:rPr>
              <a:t>https://azure.microsoft.com/en-us/documentation/articles/data-factory-introduction/</a:t>
            </a:r>
            <a:r>
              <a:rPr lang="en-US" sz="1800" dirty="0"/>
              <a:t> </a:t>
            </a:r>
          </a:p>
          <a:p>
            <a:pPr marL="228600" indent="-228600">
              <a:buFont typeface="+mj-lt"/>
              <a:buAutoNum type="arabicPeriod"/>
            </a:pPr>
            <a:r>
              <a:rPr lang="en-US" sz="1800" dirty="0"/>
              <a:t>Quick Example: </a:t>
            </a:r>
            <a:r>
              <a:rPr lang="en-US" sz="1800" dirty="0">
                <a:hlinkClick r:id="rId4"/>
              </a:rPr>
              <a:t>http://azure.microsoft.com/blog/2015/04/24/azure-data-factory-update-simplified-sample-deployment/</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68422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Open this site, and follow the steps listed there: </a:t>
            </a:r>
            <a:r>
              <a:rPr lang="en-US" dirty="0">
                <a:hlinkClick r:id="rId3"/>
              </a:rPr>
              <a:t>https://azure.microsoft.com/en-us/documentation/articles/data-factory-build-your-first-pipeline/</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7E4EA5-7822-4EC9-BF36-D42BF00A71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699464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Primary Site: </a:t>
            </a:r>
            <a:r>
              <a:rPr lang="en-US" dirty="0">
                <a:hlinkClick r:id="rId3"/>
              </a:rPr>
              <a:t>https://azure.microsoft.com/en-us/services/data-factory/</a:t>
            </a:r>
            <a:r>
              <a:rPr lang="en-US" dirty="0"/>
              <a:t>  </a:t>
            </a:r>
          </a:p>
          <a:p>
            <a:pPr marL="228600" indent="-228600">
              <a:buFont typeface="+mj-lt"/>
              <a:buAutoNum type="arabicPeriod"/>
            </a:pPr>
            <a:r>
              <a:rPr lang="en-US" dirty="0"/>
              <a:t>2-minute overview video: </a:t>
            </a:r>
            <a:r>
              <a:rPr lang="en-US" dirty="0">
                <a:hlinkClick r:id="rId4"/>
              </a:rPr>
              <a:t>https://channel9.msdn.com/Blogs/Windows-Azure/Introduction-to-Azure-Data-Factory/</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7E4EA5-7822-4EC9-BF36-D42BF00A71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33185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 discussion of this graphic: </a:t>
            </a:r>
            <a:r>
              <a:rPr lang="en-US" dirty="0">
                <a:hlinkClick r:id="rId3"/>
              </a:rPr>
              <a:t>https://buckwoody.wordpress.com/2016/05/16/the-cortana-intelligence-suite-what-to-use-when/</a:t>
            </a:r>
            <a:r>
              <a:rPr lang="en-US" dirty="0"/>
              <a:t>  </a:t>
            </a:r>
            <a:endParaRPr lang="en-US" baseline="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545851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 discussion of this graphic: </a:t>
            </a:r>
            <a:r>
              <a:rPr lang="en-US" dirty="0">
                <a:hlinkClick r:id="rId3"/>
              </a:rPr>
              <a:t>https://buckwoody.wordpress.com/2016/05/16/the-cortana-intelligence-suite-what-to-use-when/</a:t>
            </a:r>
            <a:r>
              <a:rPr lang="en-US" dirty="0"/>
              <a:t>  </a:t>
            </a:r>
            <a:endParaRPr lang="en-US" baseline="0" dirty="0"/>
          </a:p>
          <a:p>
            <a:pPr marL="228600" indent="-228600">
              <a:buFont typeface="+mj-lt"/>
              <a:buAutoNum type="arabicPeriod"/>
            </a:pPr>
            <a:endParaRPr lang="en-US" baseline="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81306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1000" dirty="0"/>
              <a:t>Additional Labs: </a:t>
            </a:r>
            <a:r>
              <a:rPr lang="en-US" sz="1800" kern="1200" dirty="0">
                <a:solidFill>
                  <a:schemeClr val="tx1"/>
                </a:solidFill>
                <a:effectLst/>
                <a:latin typeface="Segoe UI Light" pitchFamily="34" charset="0"/>
                <a:ea typeface="+mn-ea"/>
                <a:cs typeface="+mn-cs"/>
              </a:rPr>
              <a:t>https://github.com/microsoft/wingtiptickets </a:t>
            </a:r>
          </a:p>
          <a:p>
            <a:r>
              <a:rPr lang="en-US" sz="1000"/>
              <a:t> </a:t>
            </a:r>
            <a:endParaRPr lang="en-US" sz="1000" dirty="0"/>
          </a:p>
        </p:txBody>
      </p:sp>
      <p:sp>
        <p:nvSpPr>
          <p:cNvPr id="9" name="Slide Number Placeholder 8"/>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98055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97680"/>
            <a:ext cx="6096000" cy="4160520"/>
          </a:xfrm>
        </p:spPr>
        <p:txBody>
          <a:bodyPr/>
          <a:lstStyle/>
          <a:p>
            <a:pPr marL="228600" marR="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baseline="0" dirty="0"/>
              <a:t>Pricing: </a:t>
            </a:r>
            <a:r>
              <a:rPr lang="en-US" sz="1800" baseline="0" dirty="0">
                <a:hlinkClick r:id="rId3"/>
              </a:rPr>
              <a:t>https://azure.microsoft.com/en-us/pricing/details/data-factory/</a:t>
            </a:r>
            <a:r>
              <a:rPr lang="en-US" sz="1800" baseline="0" dirty="0"/>
              <a:t>  </a:t>
            </a:r>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3939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Primary Site: </a:t>
            </a:r>
            <a:r>
              <a:rPr lang="en-US" dirty="0">
                <a:hlinkClick r:id="rId3"/>
              </a:rPr>
              <a:t>https://azure.microsoft.com/en-us/services/data-factory/</a:t>
            </a:r>
            <a:r>
              <a:rPr lang="en-US" dirty="0"/>
              <a:t>  </a:t>
            </a:r>
          </a:p>
          <a:p>
            <a:pPr marL="228600" indent="-228600">
              <a:buFont typeface="+mj-lt"/>
              <a:buAutoNum type="arabicPeriod"/>
            </a:pPr>
            <a:r>
              <a:rPr lang="en-US" dirty="0"/>
              <a:t>2-minute overview video: </a:t>
            </a:r>
            <a:r>
              <a:rPr lang="en-US" dirty="0">
                <a:hlinkClick r:id="rId4"/>
              </a:rPr>
              <a:t>https://channel9.msdn.com/Blogs/Windows-Azure/Introduction-to-Azure-Data-Factory/</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7E4EA5-7822-4EC9-BF36-D42BF00A71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76704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Full Tutorial: </a:t>
            </a:r>
            <a:r>
              <a:rPr lang="en-US" sz="1800" dirty="0">
                <a:hlinkClick r:id="rId3"/>
              </a:rPr>
              <a:t>https://azure.microsoft.com/en-us/documentation/articles/data-factory-build-your-first-pipeline/</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52989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09110"/>
            <a:ext cx="6096000" cy="4149090"/>
          </a:xfrm>
        </p:spPr>
        <p:txBody>
          <a:bodyPr/>
          <a:lstStyle/>
          <a:p>
            <a:pPr marL="228600" indent="-228600">
              <a:buFont typeface="+mj-lt"/>
              <a:buAutoNum type="arabicPeriod"/>
            </a:pPr>
            <a:r>
              <a:rPr lang="en-US" sz="1800" dirty="0">
                <a:hlinkClick r:id="rId3"/>
              </a:rPr>
              <a:t>https://azure.microsoft.com/en-us/documentation/articles/data-factory-customer-profiling-usecase/</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43490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AdventureWorks Data Dictionary:</a:t>
            </a:r>
            <a:r>
              <a:rPr lang="en-US" baseline="0" dirty="0"/>
              <a:t> </a:t>
            </a:r>
            <a:r>
              <a:rPr lang="en-US" baseline="0" dirty="0">
                <a:hlinkClick r:id="rId3"/>
              </a:rPr>
              <a:t>https://technet.microsoft.com/en-us/library/ms124438(v=sql.100).aspx</a:t>
            </a:r>
            <a:r>
              <a:rPr lang="en-US" baseline="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33417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AdventureWorks Data Dictionary:</a:t>
            </a:r>
            <a:r>
              <a:rPr lang="en-US" sz="1800" baseline="0" dirty="0"/>
              <a:t> </a:t>
            </a:r>
            <a:r>
              <a:rPr lang="en-US" sz="1800" baseline="0" dirty="0">
                <a:hlinkClick r:id="rId3"/>
              </a:rPr>
              <a:t>https://technet.microsoft.com/en-us/library/ms124438(v=sql.100).aspx</a:t>
            </a:r>
            <a:r>
              <a:rPr lang="en-US" sz="1800" baseline="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9795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421653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5674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1177828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57511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742187"/>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799"/>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33524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036400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89770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3534963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4"/>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12298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9"/>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1"/>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1"/>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1"/>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63229169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46766146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
        <p:nvSpPr>
          <p:cNvPr id="4"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273071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325606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8343104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5100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9"/>
            <a:ext cx="9144000" cy="849463"/>
          </a:xfrm>
        </p:spPr>
        <p:txBody>
          <a:bodyPr/>
          <a:lstStyle>
            <a:lvl1pPr marL="0" indent="0">
              <a:buNone/>
              <a:defRPr sz="47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355583616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9"/>
            <a:ext cx="9144000" cy="849463"/>
          </a:xfrm>
        </p:spPr>
        <p:txBody>
          <a:bodyPr/>
          <a:lstStyle>
            <a:lvl1pPr marL="0" indent="0">
              <a:buNone/>
              <a:defRPr sz="47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570079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9144318" cy="5486366"/>
          </a:xfrm>
        </p:spPr>
        <p:txBody>
          <a:bodyPr/>
          <a:lstStyle>
            <a:lvl1pPr>
              <a:defRPr sz="4799">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75789157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8357108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31446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0266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73375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12411304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78301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08" y="372395"/>
            <a:ext cx="10726460" cy="135195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55008" y="1861969"/>
            <a:ext cx="5285502" cy="278537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9"/>
            <a:ext cx="5285502" cy="278537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9" y="6482890"/>
            <a:ext cx="2798207" cy="372394"/>
          </a:xfrm>
          <a:prstGeom prst="rect">
            <a:avLst/>
          </a:prstGeom>
        </p:spPr>
        <p:txBody>
          <a:bodyPr/>
          <a:lstStyle/>
          <a:p>
            <a:pPr defTabSz="932418"/>
            <a:fld id="{FCBA4302-AB3A-4B30-AA1E-4FC776169C46}" type="datetimeFigureOut">
              <a:rPr lang="en-US" smtClean="0">
                <a:solidFill>
                  <a:srgbClr val="FFFFFF"/>
                </a:solidFill>
              </a:rPr>
              <a:pPr defTabSz="932418"/>
              <a:t>2/19/2018</a:t>
            </a:fld>
            <a:endParaRPr lang="en-US" dirty="0">
              <a:solidFill>
                <a:srgbClr val="FFFFFF"/>
              </a:solidFill>
            </a:endParaRPr>
          </a:p>
        </p:txBody>
      </p:sp>
      <p:sp>
        <p:nvSpPr>
          <p:cNvPr id="6" name="Footer Placeholder 5"/>
          <p:cNvSpPr>
            <a:spLocks noGrp="1"/>
          </p:cNvSpPr>
          <p:nvPr>
            <p:ph type="ftr" sz="quarter" idx="11"/>
          </p:nvPr>
        </p:nvSpPr>
        <p:spPr>
          <a:xfrm>
            <a:off x="4119583" y="6482890"/>
            <a:ext cx="4197310" cy="372394"/>
          </a:xfrm>
          <a:prstGeom prst="rect">
            <a:avLst/>
          </a:prstGeom>
        </p:spPr>
        <p:txBody>
          <a:bodyPr/>
          <a:lstStyle/>
          <a:p>
            <a:pPr defTabSz="932418"/>
            <a:endParaRPr lang="en-US" dirty="0">
              <a:solidFill>
                <a:srgbClr val="FFFFFF"/>
              </a:solidFill>
            </a:endParaRPr>
          </a:p>
        </p:txBody>
      </p:sp>
      <p:sp>
        <p:nvSpPr>
          <p:cNvPr id="7" name="Slide Number Placeholder 6"/>
          <p:cNvSpPr>
            <a:spLocks noGrp="1"/>
          </p:cNvSpPr>
          <p:nvPr>
            <p:ph type="sldNum" sz="quarter" idx="12"/>
          </p:nvPr>
        </p:nvSpPr>
        <p:spPr>
          <a:xfrm>
            <a:off x="8783260" y="6482890"/>
            <a:ext cx="2798207" cy="372394"/>
          </a:xfrm>
          <a:prstGeom prst="rect">
            <a:avLst/>
          </a:prstGeom>
        </p:spPr>
        <p:txBody>
          <a:bodyPr/>
          <a:lstStyle/>
          <a:p>
            <a:pPr defTabSz="932418"/>
            <a:fld id="{238D2EFD-9BE3-4DA5-8511-61AA80F92140}" type="slidenum">
              <a:rPr lang="en-US" smtClean="0">
                <a:solidFill>
                  <a:srgbClr val="FFFFFF"/>
                </a:solidFill>
              </a:rPr>
              <a:pPr defTabSz="932418"/>
              <a:t>‹#›</a:t>
            </a:fld>
            <a:endParaRPr lang="en-US" dirty="0">
              <a:solidFill>
                <a:srgbClr val="FFFFFF"/>
              </a:solidFill>
            </a:endParaRPr>
          </a:p>
        </p:txBody>
      </p:sp>
    </p:spTree>
    <p:extLst>
      <p:ext uri="{BB962C8B-B14F-4D97-AF65-F5344CB8AC3E}">
        <p14:creationId xmlns:p14="http://schemas.microsoft.com/office/powerpoint/2010/main" val="193587048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2" y="259792"/>
            <a:ext cx="11653521" cy="1075884"/>
          </a:xfrm>
        </p:spPr>
        <p:txBody>
          <a:bodyPr lIns="146304" tIns="91440" rIns="146304" bIns="91440"/>
          <a:lstStyle>
            <a:lvl1pPr>
              <a:lnSpc>
                <a:spcPts val="6174"/>
              </a:lnSpc>
              <a:defRPr sz="3999"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563971" y="1350546"/>
            <a:ext cx="4358791" cy="4949771"/>
          </a:xfrm>
        </p:spPr>
        <p:txBody>
          <a:bodyPr wrap="square">
            <a:normAutofit/>
          </a:bodyPr>
          <a:lstStyle>
            <a:lvl1pPr marL="0" indent="0">
              <a:lnSpc>
                <a:spcPct val="100000"/>
              </a:lnSpc>
              <a:spcBef>
                <a:spcPts val="1199"/>
              </a:spcBef>
              <a:spcAft>
                <a:spcPts val="1199"/>
              </a:spcAft>
              <a:buClr>
                <a:schemeClr val="tx1"/>
              </a:buClr>
              <a:buFont typeface="Wingdings" pitchFamily="2" charset="2"/>
              <a:buNone/>
              <a:defRPr sz="2400">
                <a:solidFill>
                  <a:schemeClr val="accent1"/>
                </a:solidFill>
              </a:defRPr>
            </a:lvl1pPr>
            <a:lvl2pPr marL="0" indent="0">
              <a:lnSpc>
                <a:spcPct val="100000"/>
              </a:lnSpc>
              <a:spcAft>
                <a:spcPts val="1199"/>
              </a:spcAft>
              <a:buNone/>
              <a:defRPr sz="1960">
                <a:solidFill>
                  <a:schemeClr val="tx1"/>
                </a:solidFill>
              </a:defRPr>
            </a:lvl2pPr>
            <a:lvl3pPr marL="227165" indent="0">
              <a:lnSpc>
                <a:spcPct val="100000"/>
              </a:lnSpc>
              <a:spcAft>
                <a:spcPts val="1199"/>
              </a:spcAft>
              <a:buNone/>
              <a:tabLst/>
              <a:defRPr sz="1960">
                <a:solidFill>
                  <a:schemeClr val="tx1"/>
                </a:solidFill>
              </a:defRPr>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9876" y="1350963"/>
            <a:ext cx="7294563" cy="742187"/>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200" y="6642289"/>
            <a:ext cx="12436794" cy="360996"/>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32335">
                <a:lnSpc>
                  <a:spcPts val="3060"/>
                </a:lnSpc>
              </a:pPr>
              <a:r>
                <a:rPr lang="en-US" sz="2856"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31877">
                <a:lnSpc>
                  <a:spcPts val="3001"/>
                </a:lnSpc>
                <a:defRPr/>
              </a:pPr>
              <a:endParaRPr lang="en-US" sz="2856" kern="0" dirty="0">
                <a:solidFill>
                  <a:srgbClr val="FFFFFF"/>
                </a:solidFill>
                <a:latin typeface="Segoe UI Light"/>
              </a:endParaRPr>
            </a:p>
          </p:txBody>
        </p:sp>
      </p:grpSp>
    </p:spTree>
    <p:extLst>
      <p:ext uri="{BB962C8B-B14F-4D97-AF65-F5344CB8AC3E}">
        <p14:creationId xmlns:p14="http://schemas.microsoft.com/office/powerpoint/2010/main" val="222229398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44676" y="1377435"/>
            <a:ext cx="6886900" cy="4923061"/>
          </a:xfrm>
          <a:solidFill>
            <a:schemeClr val="bg1">
              <a:lumMod val="95000"/>
            </a:schemeClr>
          </a:solidFill>
          <a:ln w="63500">
            <a:solidFill>
              <a:schemeClr val="accent4"/>
            </a:solidFill>
            <a:miter lim="800000"/>
          </a:ln>
        </p:spPr>
        <p:txBody>
          <a:bodyPr wrap="square">
            <a:normAutofit/>
          </a:bodyPr>
          <a:lstStyle>
            <a:lvl1pPr marL="0" indent="0" defTabSz="372967">
              <a:lnSpc>
                <a:spcPct val="100000"/>
              </a:lnSpc>
              <a:spcBef>
                <a:spcPts val="0"/>
              </a:spcBef>
              <a:buClr>
                <a:schemeClr val="tx1"/>
              </a:buClr>
              <a:buFont typeface="Wingdings" pitchFamily="2" charset="2"/>
              <a:buNone/>
              <a:defRPr sz="1836" baseline="0">
                <a:solidFill>
                  <a:schemeClr val="tx1"/>
                </a:solidFill>
                <a:latin typeface="Consolas" panose="020B0609020204030204" pitchFamily="49" charset="0"/>
                <a:cs typeface="Consolas" panose="020B0609020204030204" pitchFamily="49" charset="0"/>
              </a:defRPr>
            </a:lvl1pPr>
            <a:lvl2pPr marL="372967" indent="0" defTabSz="372967">
              <a:lnSpc>
                <a:spcPct val="100000"/>
              </a:lnSpc>
              <a:spcBef>
                <a:spcPts val="0"/>
              </a:spcBef>
              <a:buNone/>
              <a:defRPr sz="1836">
                <a:latin typeface="Consolas" panose="020B0609020204030204" pitchFamily="49" charset="0"/>
                <a:cs typeface="Consolas" panose="020B0609020204030204" pitchFamily="49" charset="0"/>
              </a:defRPr>
            </a:lvl2pPr>
            <a:lvl3pPr marL="745933" indent="0" defTabSz="372967">
              <a:lnSpc>
                <a:spcPct val="100000"/>
              </a:lnSpc>
              <a:spcBef>
                <a:spcPts val="0"/>
              </a:spcBef>
              <a:buNone/>
              <a:tabLst/>
              <a:defRPr sz="1836">
                <a:latin typeface="Consolas" panose="020B0609020204030204" pitchFamily="49" charset="0"/>
                <a:cs typeface="Consolas" panose="020B0609020204030204" pitchFamily="49" charset="0"/>
              </a:defRPr>
            </a:lvl3pPr>
            <a:lvl4pPr marL="1118901" indent="0" defTabSz="372967">
              <a:lnSpc>
                <a:spcPct val="100000"/>
              </a:lnSpc>
              <a:spcBef>
                <a:spcPts val="0"/>
              </a:spcBef>
              <a:buNone/>
              <a:defRPr sz="1836">
                <a:latin typeface="Consolas" panose="020B0609020204030204" pitchFamily="49" charset="0"/>
                <a:cs typeface="Consolas" panose="020B0609020204030204" pitchFamily="49" charset="0"/>
              </a:defRPr>
            </a:lvl4pPr>
            <a:lvl5pPr marL="1491868" indent="0" defTabSz="372967">
              <a:lnSpc>
                <a:spcPct val="100000"/>
              </a:lnSpc>
              <a:spcBef>
                <a:spcPts val="0"/>
              </a:spcBef>
              <a:buNone/>
              <a:tabLst/>
              <a:defRPr sz="1836">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userDrawn="1"/>
        </p:nvGrpSpPr>
        <p:grpSpPr>
          <a:xfrm>
            <a:off x="-1200" y="6644680"/>
            <a:ext cx="12436794" cy="360970"/>
            <a:chOff x="-1200" y="6644680"/>
            <a:chExt cx="12436794" cy="360970"/>
          </a:xfrm>
        </p:grpSpPr>
        <p:sp>
          <p:nvSpPr>
            <p:cNvPr id="13" name="TextBox 12"/>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335">
                <a:lnSpc>
                  <a:spcPts val="3060"/>
                </a:lnSpc>
              </a:pPr>
              <a:r>
                <a:rPr lang="en-US" sz="2856" dirty="0">
                  <a:solidFill>
                    <a:srgbClr val="FFFFFF"/>
                  </a:solidFill>
                  <a:latin typeface="Segoe UI Light"/>
                </a:rPr>
                <a:t> </a:t>
              </a:r>
            </a:p>
          </p:txBody>
        </p:sp>
        <p:sp>
          <p:nvSpPr>
            <p:cNvPr id="14" name="TextBox 13"/>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335">
                <a:lnSpc>
                  <a:spcPts val="3060"/>
                </a:lnSpc>
              </a:pPr>
              <a:r>
                <a:rPr lang="en-US" sz="2856" dirty="0">
                  <a:solidFill>
                    <a:srgbClr val="FFFFFF"/>
                  </a:solidFill>
                  <a:latin typeface="Segoe UI Light"/>
                </a:rPr>
                <a:t> </a:t>
              </a:r>
            </a:p>
          </p:txBody>
        </p:sp>
      </p:grpSp>
      <p:sp>
        <p:nvSpPr>
          <p:cNvPr id="20" name="Text Placeholder 2"/>
          <p:cNvSpPr>
            <a:spLocks noGrp="1"/>
          </p:cNvSpPr>
          <p:nvPr>
            <p:ph type="body" sz="quarter" idx="13" hasCustomPrompt="1"/>
          </p:nvPr>
        </p:nvSpPr>
        <p:spPr>
          <a:xfrm>
            <a:off x="7564439" y="1350964"/>
            <a:ext cx="4598987" cy="1107949"/>
          </a:xfrm>
        </p:spPr>
        <p:txBody>
          <a:bodyPr/>
          <a:lstStyle>
            <a:lvl1pPr marL="0" indent="0">
              <a:lnSpc>
                <a:spcPct val="100000"/>
              </a:lnSpc>
              <a:spcBef>
                <a:spcPts val="2000"/>
              </a:spcBef>
              <a:buFontTx/>
              <a:buNone/>
              <a:defRPr lang="en-US" sz="2400" kern="1200" dirty="0" smtClean="0">
                <a:solidFill>
                  <a:schemeClr val="accent4"/>
                </a:solidFill>
                <a:latin typeface="+mj-lt"/>
                <a:ea typeface="ＭＳ Ｐゴシック" charset="0"/>
                <a:cs typeface="ＭＳ Ｐゴシック" charset="0"/>
              </a:defRPr>
            </a:lvl1pPr>
            <a:lvl2pPr marL="342834" indent="0">
              <a:lnSpc>
                <a:spcPct val="100000"/>
              </a:lnSpc>
              <a:spcBef>
                <a:spcPts val="2000"/>
              </a:spcBef>
              <a:buFontTx/>
              <a:buNone/>
              <a:defRPr lang="en-US" sz="1959" b="0" kern="1200" dirty="0" smtClean="0">
                <a:solidFill>
                  <a:schemeClr val="tx1"/>
                </a:solidFill>
                <a:latin typeface="+mn-lt"/>
                <a:ea typeface="ＭＳ Ｐゴシック" charset="0"/>
                <a:cs typeface="Segoe UI Semibold" panose="020B0702040204020203" pitchFamily="34" charset="0"/>
              </a:defRPr>
            </a:lvl2pPr>
            <a:lvl3pPr marL="571390" indent="0">
              <a:lnSpc>
                <a:spcPct val="100000"/>
              </a:lnSpc>
              <a:spcBef>
                <a:spcPts val="2000"/>
              </a:spcBef>
              <a:buFontTx/>
              <a:buNone/>
              <a:defRPr/>
            </a:lvl3pPr>
            <a:lvl4pPr marL="799946" indent="0">
              <a:lnSpc>
                <a:spcPct val="100000"/>
              </a:lnSpc>
              <a:spcBef>
                <a:spcPts val="2000"/>
              </a:spcBef>
              <a:buFontTx/>
              <a:buNone/>
              <a:defRPr/>
            </a:lvl4pPr>
            <a:lvl5pPr marL="1028503" indent="0">
              <a:lnSpc>
                <a:spcPct val="100000"/>
              </a:lnSpc>
              <a:spcBef>
                <a:spcPts val="2000"/>
              </a:spcBef>
              <a:buFontTx/>
              <a:buNone/>
              <a:defRPr/>
            </a:lvl5pPr>
          </a:lstStyle>
          <a:p>
            <a:pPr marL="0" lvl="0" indent="0" algn="l" defTabSz="931684" rtl="0" fontAlgn="base">
              <a:lnSpc>
                <a:spcPct val="100000"/>
              </a:lnSpc>
              <a:spcBef>
                <a:spcPts val="1224"/>
              </a:spcBef>
              <a:spcAft>
                <a:spcPts val="1199"/>
              </a:spcAft>
              <a:buClr>
                <a:schemeClr val="tx1"/>
              </a:buClr>
              <a:buSzPct val="90000"/>
              <a:buFont typeface="Wingdings" pitchFamily="2" charset="2"/>
              <a:buNone/>
            </a:pPr>
            <a:r>
              <a:rPr lang="en-US" dirty="0"/>
              <a:t>Click to edit Master text styles</a:t>
            </a:r>
          </a:p>
          <a:p>
            <a:pPr marL="0" lvl="1" indent="0" algn="l" defTabSz="931684" rtl="0" fontAlgn="base">
              <a:lnSpc>
                <a:spcPct val="100000"/>
              </a:lnSpc>
              <a:spcBef>
                <a:spcPts val="612"/>
              </a:spcBef>
              <a:spcAft>
                <a:spcPts val="1199"/>
              </a:spcAft>
              <a:buSzPct val="90000"/>
              <a:buFont typeface="Arial" charset="0"/>
              <a:buNone/>
            </a:pPr>
            <a:r>
              <a:rPr lang="en-US" dirty="0"/>
              <a:t>Second level</a:t>
            </a:r>
          </a:p>
        </p:txBody>
      </p:sp>
      <p:sp>
        <p:nvSpPr>
          <p:cNvPr id="23" name="Text Placeholder 4"/>
          <p:cNvSpPr>
            <a:spLocks noGrp="1"/>
          </p:cNvSpPr>
          <p:nvPr>
            <p:ph type="body" sz="quarter" idx="14"/>
          </p:nvPr>
        </p:nvSpPr>
        <p:spPr>
          <a:xfrm>
            <a:off x="269241" y="428194"/>
            <a:ext cx="11649456" cy="742187"/>
          </a:xfrm>
        </p:spPr>
        <p:txBody>
          <a:bodyPr lIns="146304" tIns="91440" rIns="146304" bIns="91440" anchor="ctr" anchorCtr="0"/>
          <a:lstStyle>
            <a:lvl1pPr marL="0" indent="0">
              <a:buNone/>
              <a:defRPr sz="3999">
                <a:solidFill>
                  <a:schemeClr val="tx1">
                    <a:lumMod val="90000"/>
                    <a:lumOff val="10000"/>
                  </a:schemeClr>
                </a:solidFill>
              </a:defRPr>
            </a:lvl1pPr>
            <a:lvl5pPr marL="1028503" indent="0">
              <a:buNone/>
              <a:defRPr/>
            </a:lvl5pPr>
          </a:lstStyle>
          <a:p>
            <a:pPr lvl="0"/>
            <a:r>
              <a:rPr lang="en-US"/>
              <a:t>Click to edit Master text styles</a:t>
            </a:r>
          </a:p>
        </p:txBody>
      </p:sp>
    </p:spTree>
    <p:extLst>
      <p:ext uri="{BB962C8B-B14F-4D97-AF65-F5344CB8AC3E}">
        <p14:creationId xmlns:p14="http://schemas.microsoft.com/office/powerpoint/2010/main" val="244676771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2" y="259792"/>
            <a:ext cx="11653521" cy="1075884"/>
          </a:xfrm>
        </p:spPr>
        <p:txBody>
          <a:bodyPr lIns="146304" tIns="91440" rIns="146304" bIns="91440"/>
          <a:lstStyle>
            <a:lvl1pPr>
              <a:lnSpc>
                <a:spcPts val="6174"/>
              </a:lnSpc>
              <a:defRPr sz="3999"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9876" y="1350963"/>
            <a:ext cx="7294563" cy="742187"/>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200" y="6644680"/>
            <a:ext cx="12436794" cy="360970"/>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335">
                <a:lnSpc>
                  <a:spcPts val="3060"/>
                </a:lnSpc>
              </a:pPr>
              <a:r>
                <a:rPr lang="en-US" sz="2856"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335">
                <a:lnSpc>
                  <a:spcPts val="3060"/>
                </a:lnSpc>
              </a:pPr>
              <a:r>
                <a:rPr lang="en-US" sz="2856" dirty="0">
                  <a:solidFill>
                    <a:srgbClr val="FFFFFF"/>
                  </a:solidFill>
                  <a:latin typeface="Segoe UI Light"/>
                </a:rPr>
                <a:t> </a:t>
              </a:r>
            </a:p>
          </p:txBody>
        </p:sp>
      </p:grpSp>
      <p:sp>
        <p:nvSpPr>
          <p:cNvPr id="16" name="Text Placeholder 2"/>
          <p:cNvSpPr>
            <a:spLocks noGrp="1"/>
          </p:cNvSpPr>
          <p:nvPr>
            <p:ph type="body" sz="quarter" idx="13"/>
          </p:nvPr>
        </p:nvSpPr>
        <p:spPr>
          <a:xfrm>
            <a:off x="7564439" y="1350963"/>
            <a:ext cx="4598987" cy="3573531"/>
          </a:xfrm>
        </p:spPr>
        <p:txBody>
          <a:bodyPr/>
          <a:lstStyle>
            <a:lvl1pPr marL="0" indent="0">
              <a:lnSpc>
                <a:spcPct val="100000"/>
              </a:lnSpc>
              <a:spcBef>
                <a:spcPts val="2000"/>
              </a:spcBef>
              <a:buFontTx/>
              <a:buNone/>
              <a:defRPr sz="3199">
                <a:solidFill>
                  <a:srgbClr val="C00000"/>
                </a:solidFill>
              </a:defRPr>
            </a:lvl1pPr>
            <a:lvl2pPr marL="342834" indent="0">
              <a:lnSpc>
                <a:spcPct val="100000"/>
              </a:lnSpc>
              <a:spcBef>
                <a:spcPts val="2000"/>
              </a:spcBef>
              <a:buFontTx/>
              <a:buNone/>
              <a:defRPr/>
            </a:lvl2pPr>
            <a:lvl3pPr marL="571390" indent="0">
              <a:lnSpc>
                <a:spcPct val="100000"/>
              </a:lnSpc>
              <a:spcBef>
                <a:spcPts val="2000"/>
              </a:spcBef>
              <a:buFontTx/>
              <a:buNone/>
              <a:defRPr/>
            </a:lvl3pPr>
            <a:lvl4pPr marL="799946" indent="0">
              <a:lnSpc>
                <a:spcPct val="100000"/>
              </a:lnSpc>
              <a:spcBef>
                <a:spcPts val="2000"/>
              </a:spcBef>
              <a:buFontTx/>
              <a:buNone/>
              <a:defRPr/>
            </a:lvl4pPr>
            <a:lvl5pPr marL="1028503" indent="0">
              <a:lnSpc>
                <a:spcPct val="100000"/>
              </a:lnSpc>
              <a:spcBef>
                <a:spcPts val="2000"/>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282764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76666348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262637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436475" cy="742187"/>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pPr defTabSz="932563"/>
            <a:r>
              <a:rPr lang="en-US">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4"/>
          </p:nvPr>
        </p:nvSpPr>
        <p:spPr/>
        <p:txBody>
          <a:bodyPr/>
          <a:lstStyle/>
          <a:p>
            <a:pPr defTabSz="932563"/>
            <a:fld id="{27258FFF-F925-446B-8502-81C933981705}" type="slidenum">
              <a:rPr lang="en-US" smtClean="0">
                <a:solidFill>
                  <a:srgbClr val="505050"/>
                </a:solidFill>
              </a:rPr>
              <a:pPr defTabSz="932563"/>
              <a:t>‹#›</a:t>
            </a:fld>
            <a:endParaRPr lang="en-US" dirty="0">
              <a:solidFill>
                <a:srgbClr val="505050"/>
              </a:solidFill>
            </a:endParaRPr>
          </a:p>
        </p:txBody>
      </p:sp>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667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vert="horz" wrap="square" lIns="146304" tIns="91440" rIns="146304" bIns="91440" rtlCol="0" anchor="t">
            <a:noAutofit/>
          </a:bodyPr>
          <a:lstStyle>
            <a:lvl1pPr>
              <a:defRPr lang="en-US" sz="3599">
                <a:solidFill>
                  <a:srgbClr val="BA141A"/>
                </a:solidFill>
              </a:defRPr>
            </a:lvl1pPr>
          </a:lstStyle>
          <a:p>
            <a:pPr marL="0" lvl="0">
              <a:lnSpc>
                <a:spcPts val="3599"/>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pPr defTabSz="932563"/>
            <a:r>
              <a:rPr lang="en-US">
                <a:solidFill>
                  <a:srgbClr val="505050">
                    <a:tint val="75000"/>
                  </a:srgbClr>
                </a:solidFill>
              </a:rPr>
              <a:t>Microsoft Confidential</a:t>
            </a:r>
            <a:endParaRPr lang="en-US" dirty="0">
              <a:solidFill>
                <a:srgbClr val="505050">
                  <a:tint val="75000"/>
                </a:srgbClr>
              </a:solidFill>
            </a:endParaRP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pPr defTabSz="932563"/>
            <a:fld id="{27258FFF-F925-446B-8502-81C933981705}" type="slidenum">
              <a:rPr lang="en-US" smtClean="0">
                <a:solidFill>
                  <a:srgbClr val="505050">
                    <a:tint val="75000"/>
                  </a:srgbClr>
                </a:solidFill>
              </a:rPr>
              <a:pPr defTabSz="932563"/>
              <a:t>‹#›</a:t>
            </a:fld>
            <a:endParaRPr lang="en-US" dirty="0">
              <a:solidFill>
                <a:srgbClr val="505050">
                  <a:tint val="75000"/>
                </a:srgbClr>
              </a:solidFill>
            </a:endParaRPr>
          </a:p>
        </p:txBody>
      </p:sp>
      <p:sp>
        <p:nvSpPr>
          <p:cNvPr id="8" name="Text Placeholder 7"/>
          <p:cNvSpPr>
            <a:spLocks noGrp="1"/>
          </p:cNvSpPr>
          <p:nvPr>
            <p:ph type="body" sz="quarter" idx="13" hasCustomPrompt="1"/>
          </p:nvPr>
        </p:nvSpPr>
        <p:spPr>
          <a:xfrm>
            <a:off x="274638" y="2125664"/>
            <a:ext cx="9144000" cy="2450084"/>
          </a:xfrm>
        </p:spPr>
        <p:txBody>
          <a:bodyPr/>
          <a:lstStyle>
            <a:lvl1pPr marL="233318" indent="-233318">
              <a:spcBef>
                <a:spcPts val="1199"/>
              </a:spcBef>
              <a:defRPr sz="2400">
                <a:latin typeface="+mn-lt"/>
              </a:defRPr>
            </a:lvl1pPr>
            <a:lvl2pPr marL="690430" indent="-233318">
              <a:spcBef>
                <a:spcPts val="1199"/>
              </a:spcBef>
              <a:buSzPct val="100000"/>
              <a:buFont typeface="Segoe UI" pitchFamily="34" charset="0"/>
              <a:buChar char="‐"/>
              <a:defRPr sz="2000"/>
            </a:lvl2pPr>
            <a:lvl3pPr marL="1147543" indent="-233318">
              <a:spcBef>
                <a:spcPts val="1199"/>
              </a:spcBef>
              <a:buFont typeface="Wingdings" pitchFamily="2" charset="2"/>
              <a:buChar char="§"/>
              <a:defRPr sz="1800"/>
            </a:lvl3pPr>
            <a:lvl4pPr marL="1599893" indent="-342834">
              <a:spcBef>
                <a:spcPts val="1199"/>
              </a:spcBef>
              <a:buFont typeface="+mj-lt"/>
              <a:buAutoNum type="arabicPeriod"/>
              <a:defRPr sz="1599"/>
            </a:lvl4pPr>
            <a:lvl5pPr marL="1945901" indent="-342834">
              <a:spcBef>
                <a:spcPts val="1199"/>
              </a:spcBef>
              <a:buFont typeface="+mj-lt"/>
              <a:buAutoNum type="alphaLcParenR"/>
              <a:defRPr sz="1599"/>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0571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268577964"/>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71720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rgbClr val="898989"/>
                </a:solidFill>
              </a:defRPr>
            </a:lvl1pPr>
          </a:lstStyle>
          <a:p>
            <a:pPr defTabSz="932563"/>
            <a:r>
              <a:rPr lang="en-US"/>
              <a:t>Microsoft Confidential</a:t>
            </a:r>
            <a:endParaRPr lang="en-US" dirty="0"/>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lgn="r">
              <a:defRPr>
                <a:solidFill>
                  <a:srgbClr val="898989"/>
                </a:solidFill>
              </a:defRPr>
            </a:lvl1pPr>
          </a:lstStyle>
          <a:p>
            <a:pPr defTabSz="932563"/>
            <a:fld id="{27258FFF-F925-446B-8502-81C933981705}" type="slidenum">
              <a:rPr lang="en-US" smtClean="0"/>
              <a:pPr defTabSz="932563"/>
              <a:t>‹#›</a:t>
            </a:fld>
            <a:endParaRPr lang="en-US" dirty="0"/>
          </a:p>
        </p:txBody>
      </p:sp>
    </p:spTree>
    <p:extLst>
      <p:ext uri="{BB962C8B-B14F-4D97-AF65-F5344CB8AC3E}">
        <p14:creationId xmlns:p14="http://schemas.microsoft.com/office/powerpoint/2010/main" val="425714642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326448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0442649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115995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45123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8856132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217680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solidFill>
                  <a:schemeClr val="bg1"/>
                </a:soli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10812109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505050"/>
                </a:solidFill>
                <a:effectLst/>
                <a:uLnTx/>
                <a:uFillTx/>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sz="1800" b="0" i="0" u="none" strike="noStrike" kern="0" cap="none" spc="0" normalizeH="0" baseline="0" noProof="0" dirty="0">
              <a:ln>
                <a:noFill/>
              </a:ln>
              <a:solidFill>
                <a:srgbClr val="505050"/>
              </a:solidFill>
              <a:effectLst/>
              <a:uLnTx/>
              <a:uFillTx/>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Tree>
    <p:extLst>
      <p:ext uri="{BB962C8B-B14F-4D97-AF65-F5344CB8AC3E}">
        <p14:creationId xmlns:p14="http://schemas.microsoft.com/office/powerpoint/2010/main" val="3605252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796278562"/>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146060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291941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971545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60014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9058519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15760690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505050"/>
                </a:solidFill>
                <a:effectLst/>
                <a:uLnTx/>
                <a:uFillTx/>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sz="1800" b="0" i="0" u="none" strike="noStrike" kern="0" cap="none" spc="0" normalizeH="0" baseline="0" noProof="0" dirty="0">
              <a:ln>
                <a:noFill/>
              </a:ln>
              <a:solidFill>
                <a:srgbClr val="505050"/>
              </a:solidFill>
              <a:effectLst/>
              <a:uLnTx/>
              <a:uFillTx/>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Tree>
    <p:extLst>
      <p:ext uri="{BB962C8B-B14F-4D97-AF65-F5344CB8AC3E}">
        <p14:creationId xmlns:p14="http://schemas.microsoft.com/office/powerpoint/2010/main" val="1264524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43911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742187"/>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799"/>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12790"/>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10386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83298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311252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14664009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4"/>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91533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9"/>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1"/>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1"/>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1"/>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34100248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74213312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26900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819791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2336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9"/>
            <a:ext cx="9144000" cy="849463"/>
          </a:xfrm>
        </p:spPr>
        <p:txBody>
          <a:bodyPr/>
          <a:lstStyle>
            <a:lvl1pPr marL="0" indent="0">
              <a:buNone/>
              <a:defRPr sz="47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380999723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9"/>
            <a:ext cx="9144000" cy="849463"/>
          </a:xfrm>
        </p:spPr>
        <p:txBody>
          <a:bodyPr/>
          <a:lstStyle>
            <a:lvl1pPr marL="0" indent="0">
              <a:buNone/>
              <a:defRPr sz="47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22455319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9144318" cy="5486366"/>
          </a:xfrm>
        </p:spPr>
        <p:txBody>
          <a:bodyPr/>
          <a:lstStyle>
            <a:lvl1pPr>
              <a:defRPr sz="4799">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677334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7564645"/>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2293850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69150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971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89963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483444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3779114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4150173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sp>
        <p:nvSpPr>
          <p:cNvPr id="10" name="TextBox 9"/>
          <p:cNvSpPr txBox="1"/>
          <p:nvPr/>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80296" y="233151"/>
            <a:ext cx="1986146" cy="730297"/>
          </a:xfrm>
          <a:prstGeom prst="rect">
            <a:avLst/>
          </a:prstGeom>
        </p:spPr>
      </p:pic>
      <p:sp>
        <p:nvSpPr>
          <p:cNvPr id="15" name="TextBox 14"/>
          <p:cNvSpPr txBox="1"/>
          <p:nvPr/>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435" y="202306"/>
            <a:ext cx="1986146" cy="730297"/>
          </a:xfrm>
          <a:prstGeom prst="rect">
            <a:avLst/>
          </a:prstGeom>
        </p:spPr>
      </p:pic>
      <p:sp>
        <p:nvSpPr>
          <p:cNvPr id="14" name="TextBox 13"/>
          <p:cNvSpPr txBox="1"/>
          <p:nvPr userDrawn="1"/>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435" y="202306"/>
            <a:ext cx="1986146" cy="730297"/>
          </a:xfrm>
          <a:prstGeom prst="rect">
            <a:avLst/>
          </a:prstGeom>
        </p:spPr>
      </p:pic>
    </p:spTree>
    <p:extLst>
      <p:ext uri="{BB962C8B-B14F-4D97-AF65-F5344CB8AC3E}">
        <p14:creationId xmlns:p14="http://schemas.microsoft.com/office/powerpoint/2010/main" val="2722698536"/>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3784" y="204776"/>
            <a:ext cx="1986143" cy="730297"/>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3784" y="204776"/>
            <a:ext cx="1986143" cy="730297"/>
          </a:xfrm>
          <a:prstGeom prst="rect">
            <a:avLst/>
          </a:prstGeom>
        </p:spPr>
      </p:pic>
    </p:spTree>
    <p:extLst>
      <p:ext uri="{BB962C8B-B14F-4D97-AF65-F5344CB8AC3E}">
        <p14:creationId xmlns:p14="http://schemas.microsoft.com/office/powerpoint/2010/main" val="3710233518"/>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16" name="Text Placeholder 15"/>
          <p:cNvSpPr>
            <a:spLocks noGrp="1"/>
          </p:cNvSpPr>
          <p:nvPr>
            <p:ph type="body" sz="quarter" idx="14"/>
          </p:nvPr>
        </p:nvSpPr>
        <p:spPr>
          <a:xfrm>
            <a:off x="153878" y="1632056"/>
            <a:ext cx="12128721" cy="4668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43199" y="6606832"/>
            <a:ext cx="8550077" cy="387694"/>
          </a:xfrm>
        </p:spPr>
        <p:txBody>
          <a:bodyPr/>
          <a:lstStyle/>
          <a:p>
            <a:endParaRPr lang="en-US" dirty="0">
              <a:solidFill>
                <a:srgbClr val="505050"/>
              </a:solidFill>
            </a:endParaRPr>
          </a:p>
        </p:txBody>
      </p:sp>
    </p:spTree>
    <p:extLst>
      <p:ext uri="{BB962C8B-B14F-4D97-AF65-F5344CB8AC3E}">
        <p14:creationId xmlns:p14="http://schemas.microsoft.com/office/powerpoint/2010/main" val="420529499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109758"/>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260032678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3878" y="1632056"/>
            <a:ext cx="12128721" cy="45853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7279" indent="0">
              <a:buNone/>
              <a:defRPr>
                <a:solidFill>
                  <a:schemeClr val="tx1"/>
                </a:solidFill>
                <a:latin typeface="Courier New" pitchFamily="49" charset="0"/>
                <a:cs typeface="Courier New" pitchFamily="49" charset="0"/>
              </a:defRPr>
            </a:lvl2pPr>
            <a:lvl3pPr marL="600187" indent="0">
              <a:buNone/>
              <a:defRPr>
                <a:solidFill>
                  <a:schemeClr val="tx1"/>
                </a:solidFill>
                <a:latin typeface="Courier New" pitchFamily="49" charset="0"/>
                <a:cs typeface="Courier New" pitchFamily="49" charset="0"/>
              </a:defRPr>
            </a:lvl3pPr>
            <a:lvl4pPr marL="887466" indent="0">
              <a:buNone/>
              <a:defRPr>
                <a:solidFill>
                  <a:schemeClr val="tx1"/>
                </a:solidFill>
                <a:latin typeface="Courier New" pitchFamily="49" charset="0"/>
                <a:cs typeface="Courier New" pitchFamily="49" charset="0"/>
              </a:defRPr>
            </a:lvl4pPr>
            <a:lvl5pPr marL="1127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24733032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946370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6"/>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3877" y="3954464"/>
            <a:ext cx="10262765" cy="18743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7338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5"/>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3877" y="3963564"/>
            <a:ext cx="10262764" cy="18652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5788152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FFFFFF"/>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639067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chemeClr val="tx1"/>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2875481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000000"/>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2536722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194545246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86280469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142637"/>
            <a:ext cx="7498080" cy="1720381"/>
          </a:xfrm>
        </p:spPr>
        <p:txBody>
          <a:bodyPr/>
          <a:lstStyle>
            <a:lvl1pPr>
              <a:defRPr sz="5999">
                <a:solidFill>
                  <a:schemeClr val="bg1"/>
                </a:solidFill>
              </a:defRPr>
            </a:lvl1pPr>
          </a:lstStyle>
          <a:p>
            <a:r>
              <a:rPr lang="en-US"/>
              <a:t>Headline Here</a:t>
            </a:r>
          </a:p>
        </p:txBody>
      </p:sp>
      <p:sp>
        <p:nvSpPr>
          <p:cNvPr id="3"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73325" y="479775"/>
            <a:ext cx="1304123" cy="285764"/>
          </a:xfrm>
          <a:prstGeom prst="rect">
            <a:avLst/>
          </a:prstGeom>
        </p:spPr>
      </p:pic>
    </p:spTree>
    <p:extLst>
      <p:ext uri="{BB962C8B-B14F-4D97-AF65-F5344CB8AC3E}">
        <p14:creationId xmlns:p14="http://schemas.microsoft.com/office/powerpoint/2010/main" val="3366393350"/>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art 1 - large">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80241" y="479776"/>
            <a:ext cx="1300462" cy="277369"/>
          </a:xfrm>
          <a:prstGeom prst="rect">
            <a:avLst/>
          </a:prstGeom>
        </p:spPr>
      </p:pic>
      <p:sp>
        <p:nvSpPr>
          <p:cNvPr id="2" name="Title 1"/>
          <p:cNvSpPr>
            <a:spLocks noGrp="1"/>
          </p:cNvSpPr>
          <p:nvPr>
            <p:ph type="ctrTitle" hasCustomPrompt="1"/>
          </p:nvPr>
        </p:nvSpPr>
        <p:spPr>
          <a:xfrm>
            <a:off x="274639" y="2142637"/>
            <a:ext cx="7498080" cy="1720381"/>
          </a:xfrm>
        </p:spPr>
        <p:txBody>
          <a:bodyPr/>
          <a:lstStyle>
            <a:lvl1pPr>
              <a:defRPr sz="5999" baseline="0"/>
            </a:lvl1pPr>
          </a:lstStyle>
          <a:p>
            <a:r>
              <a:rPr lang="en-US"/>
              <a:t>Lorem Ipsum Dolor Amet</a:t>
            </a:r>
          </a:p>
        </p:txBody>
      </p:sp>
      <p:sp>
        <p:nvSpPr>
          <p:cNvPr id="3"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tx2"/>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l="41236" r="36968" b="71062"/>
          <a:stretch/>
        </p:blipFill>
        <p:spPr>
          <a:xfrm>
            <a:off x="5176685" y="283465"/>
            <a:ext cx="2596035" cy="1859172"/>
          </a:xfrm>
          <a:prstGeom prst="rect">
            <a:avLst/>
          </a:prstGeom>
          <a:noFill/>
          <a:ln>
            <a:noFill/>
          </a:ln>
        </p:spPr>
      </p:pic>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41236" t="70424" r="36968"/>
          <a:stretch/>
        </p:blipFill>
        <p:spPr>
          <a:xfrm>
            <a:off x="5176684" y="4807975"/>
            <a:ext cx="2596034" cy="1900143"/>
          </a:xfrm>
          <a:prstGeom prst="rect">
            <a:avLst/>
          </a:prstGeom>
          <a:noFill/>
          <a:ln>
            <a:noFill/>
          </a:ln>
        </p:spPr>
      </p:pic>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r="58764"/>
          <a:stretch/>
        </p:blipFill>
        <p:spPr>
          <a:xfrm>
            <a:off x="265176" y="283465"/>
            <a:ext cx="4911508" cy="6424653"/>
          </a:xfrm>
          <a:prstGeom prst="rect">
            <a:avLst/>
          </a:prstGeom>
          <a:noFill/>
          <a:ln>
            <a:noFill/>
          </a:ln>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63033"/>
          <a:stretch/>
        </p:blipFill>
        <p:spPr>
          <a:xfrm>
            <a:off x="7772718" y="283465"/>
            <a:ext cx="4403057" cy="6424653"/>
          </a:xfrm>
          <a:prstGeom prst="rect">
            <a:avLst/>
          </a:prstGeom>
          <a:noFill/>
          <a:ln>
            <a:noFill/>
          </a:ln>
        </p:spPr>
      </p:pic>
    </p:spTree>
    <p:extLst>
      <p:ext uri="{BB962C8B-B14F-4D97-AF65-F5344CB8AC3E}">
        <p14:creationId xmlns:p14="http://schemas.microsoft.com/office/powerpoint/2010/main" val="24045205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art 1 - small">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938" y="284937"/>
            <a:ext cx="11910600" cy="6424653"/>
          </a:xfrm>
          <a:prstGeom prst="rect">
            <a:avLst/>
          </a:prstGeom>
          <a:noFill/>
          <a:ln>
            <a:noFill/>
          </a:ln>
        </p:spPr>
      </p:pic>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0241" y="479776"/>
            <a:ext cx="1300462" cy="277369"/>
          </a:xfrm>
          <a:prstGeom prst="rect">
            <a:avLst/>
          </a:prstGeom>
        </p:spPr>
      </p:pic>
      <p:sp>
        <p:nvSpPr>
          <p:cNvPr id="2" name="Title 1"/>
          <p:cNvSpPr>
            <a:spLocks noGrp="1"/>
          </p:cNvSpPr>
          <p:nvPr>
            <p:ph type="ctrTitle" hasCustomPrompt="1"/>
          </p:nvPr>
        </p:nvSpPr>
        <p:spPr>
          <a:xfrm>
            <a:off x="274639" y="2142637"/>
            <a:ext cx="7498080" cy="1720381"/>
          </a:xfrm>
        </p:spPr>
        <p:txBody>
          <a:bodyPr/>
          <a:lstStyle>
            <a:lvl1pPr>
              <a:defRPr sz="5999" baseline="0"/>
            </a:lvl1pPr>
          </a:lstStyle>
          <a:p>
            <a:r>
              <a:rPr lang="en-US"/>
              <a:t>Lorem Ipsum Dolor Amet</a:t>
            </a:r>
          </a:p>
        </p:txBody>
      </p:sp>
      <p:sp>
        <p:nvSpPr>
          <p:cNvPr id="3"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tx2"/>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37194848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142637"/>
            <a:ext cx="7498080" cy="1720381"/>
          </a:xfrm>
        </p:spPr>
        <p:txBody>
          <a:bodyPr/>
          <a:lstStyle>
            <a:lvl1pPr>
              <a:defRPr sz="5999">
                <a:solidFill>
                  <a:schemeClr val="accent1"/>
                </a:solidFill>
              </a:defRPr>
            </a:lvl1pPr>
          </a:lstStyle>
          <a:p>
            <a:r>
              <a:rPr lang="en-US" dirty="0" err="1"/>
              <a:t>Lorem</a:t>
            </a:r>
            <a:r>
              <a:rPr lang="en-US" dirty="0"/>
              <a:t> </a:t>
            </a:r>
            <a:r>
              <a:rPr lang="en-US" dirty="0" err="1"/>
              <a:t>Ipsum</a:t>
            </a:r>
            <a:r>
              <a:rPr lang="en-US" dirty="0"/>
              <a:t/>
            </a:r>
            <a:br>
              <a:rPr lang="en-US" dirty="0"/>
            </a:br>
            <a:r>
              <a:rPr lang="en-US" dirty="0"/>
              <a:t>Dolor </a:t>
            </a:r>
            <a:r>
              <a:rPr lang="en-US" dirty="0" err="1"/>
              <a:t>Amet</a:t>
            </a:r>
            <a:endParaRPr lang="en-US" dirty="0"/>
          </a:p>
        </p:txBody>
      </p:sp>
      <p:sp>
        <p:nvSpPr>
          <p:cNvPr id="3"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tx2"/>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Speaker’s First &amp; Last Name | Speaker’s Title</a:t>
            </a:r>
          </a:p>
          <a:p>
            <a:r>
              <a:rPr lang="en-US" dirty="0"/>
              <a:t>Month Day, Year </a:t>
            </a:r>
          </a:p>
        </p:txBody>
      </p:sp>
      <p:pic>
        <p:nvPicPr>
          <p:cNvPr id="8" name="Picture 7"/>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98575" y="6084365"/>
            <a:ext cx="1300462" cy="277369"/>
          </a:xfrm>
          <a:prstGeom prst="rect">
            <a:avLst/>
          </a:prstGeom>
        </p:spPr>
      </p:pic>
      <p:pic>
        <p:nvPicPr>
          <p:cNvPr id="9" name="Picture 5" descr="C:\Users\petern\AppData\Local\Temp\vmware-petern\VMwareDnD\8013908a\PPE_Logo_RGB_bootcamp_600x13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04237" y="5762801"/>
            <a:ext cx="2743200" cy="598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0397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Blue Tile Titl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85751" y="304799"/>
            <a:ext cx="4556125" cy="2210862"/>
          </a:xfrm>
          <a:solidFill>
            <a:srgbClr val="003963">
              <a:alpha val="90000"/>
            </a:srgbClr>
          </a:solidFill>
        </p:spPr>
        <p:txBody>
          <a:bodyPr/>
          <a:lstStyle>
            <a:lvl1pPr marL="0" indent="0">
              <a:lnSpc>
                <a:spcPts val="4799"/>
              </a:lnSpc>
              <a:spcBef>
                <a:spcPts val="0"/>
              </a:spcBef>
              <a:buFontTx/>
              <a:buNone/>
              <a:defRPr sz="4299">
                <a:solidFill>
                  <a:schemeClr val="bg1"/>
                </a:solidFill>
              </a:defRPr>
            </a:lvl1pPr>
            <a:lvl2pPr marL="0" indent="0">
              <a:lnSpc>
                <a:spcPts val="2600"/>
              </a:lnSpc>
              <a:spcBef>
                <a:spcPts val="3599"/>
              </a:spcBef>
              <a:spcAft>
                <a:spcPts val="2400"/>
              </a:spcAft>
              <a:buFontTx/>
              <a:buNone/>
              <a:defRPr sz="2000">
                <a:solidFill>
                  <a:schemeClr val="bg1"/>
                </a:solidFill>
              </a:defRPr>
            </a:lvl2pPr>
            <a:lvl3pPr marL="230143" indent="-228557">
              <a:lnSpc>
                <a:spcPts val="2700"/>
              </a:lnSpc>
              <a:spcBef>
                <a:spcPts val="0"/>
              </a:spcBef>
              <a:defRPr sz="2000">
                <a:solidFill>
                  <a:schemeClr val="bg1"/>
                </a:solidFill>
              </a:defRPr>
            </a:lvl3pPr>
            <a:lvl4pPr marL="230143" indent="-228557">
              <a:lnSpc>
                <a:spcPts val="2700"/>
              </a:lnSpc>
              <a:spcBef>
                <a:spcPts val="0"/>
              </a:spcBef>
              <a:defRPr sz="2000">
                <a:solidFill>
                  <a:schemeClr val="bg1"/>
                </a:solidFill>
              </a:defRPr>
            </a:lvl4pPr>
            <a:lvl5pPr marL="230143" indent="-228557">
              <a:lnSpc>
                <a:spcPts val="2700"/>
              </a:lnSpc>
              <a:spcBef>
                <a:spcPts val="0"/>
              </a:spcBef>
              <a:defRPr sz="2000">
                <a:solidFill>
                  <a:schemeClr val="bg1"/>
                </a:solidFill>
              </a:defRPr>
            </a:lvl5pPr>
          </a:lstStyle>
          <a:p>
            <a:pPr lvl="0"/>
            <a:r>
              <a:rPr lang="en-US" dirty="0"/>
              <a:t>Click to edit Master text styles</a:t>
            </a:r>
          </a:p>
          <a:p>
            <a:pPr lvl="1"/>
            <a:r>
              <a:rPr lang="en-US" dirty="0"/>
              <a:t>Second level</a:t>
            </a:r>
          </a:p>
        </p:txBody>
      </p:sp>
      <p:sp>
        <p:nvSpPr>
          <p:cNvPr id="3" name="TextBox 2"/>
          <p:cNvSpPr txBox="1"/>
          <p:nvPr userDrawn="1"/>
        </p:nvSpPr>
        <p:spPr>
          <a:xfrm>
            <a:off x="-1819059" y="-457200"/>
            <a:ext cx="914400" cy="914400"/>
          </a:xfrm>
          <a:prstGeom prst="rect">
            <a:avLst/>
          </a:prstGeom>
          <a:noFill/>
        </p:spPr>
        <p:txBody>
          <a:bodyPr wrap="none" lIns="182854" tIns="146283" rIns="182854" bIns="146283" rtlCol="0">
            <a:noAutofit/>
          </a:bodyPr>
          <a:lstStyle/>
          <a:p>
            <a:pPr defTabSz="932225">
              <a:lnSpc>
                <a:spcPct val="90000"/>
              </a:lnSpc>
              <a:spcAft>
                <a:spcPts val="600"/>
              </a:spcAft>
            </a:pPr>
            <a:endParaRPr lang="en-US" sz="2400" dirty="0">
              <a:gradFill>
                <a:gsLst>
                  <a:gs pos="2917">
                    <a:srgbClr val="000000"/>
                  </a:gs>
                  <a:gs pos="30000">
                    <a:srgbClr val="000000"/>
                  </a:gs>
                </a:gsLst>
                <a:lin ang="5400000" scaled="0"/>
              </a:gradFill>
            </a:endParaRPr>
          </a:p>
        </p:txBody>
      </p:sp>
      <p:sp>
        <p:nvSpPr>
          <p:cNvPr id="2" name="TextBox 1"/>
          <p:cNvSpPr txBox="1"/>
          <p:nvPr userDrawn="1"/>
        </p:nvSpPr>
        <p:spPr>
          <a:xfrm>
            <a:off x="15918689" y="-3259174"/>
            <a:ext cx="914400" cy="914400"/>
          </a:xfrm>
          <a:prstGeom prst="rect">
            <a:avLst/>
          </a:prstGeom>
          <a:noFill/>
        </p:spPr>
        <p:txBody>
          <a:bodyPr wrap="none" lIns="182854" tIns="146283" rIns="182854" bIns="146283" rtlCol="0">
            <a:noAutofit/>
          </a:bodyPr>
          <a:lstStyle/>
          <a:p>
            <a:pPr defTabSz="932225">
              <a:lnSpc>
                <a:spcPct val="90000"/>
              </a:lnSpc>
              <a:spcAft>
                <a:spcPts val="600"/>
              </a:spcAft>
            </a:pPr>
            <a:endParaRPr lang="en-US" sz="2400" dirty="0">
              <a:gradFill>
                <a:gsLst>
                  <a:gs pos="2917">
                    <a:srgbClr val="000000"/>
                  </a:gs>
                  <a:gs pos="30000">
                    <a:srgbClr val="000000"/>
                  </a:gs>
                </a:gsLst>
                <a:lin ang="5400000" scaled="0"/>
              </a:gradFill>
            </a:endParaRPr>
          </a:p>
        </p:txBody>
      </p:sp>
    </p:spTree>
    <p:extLst>
      <p:ext uri="{BB962C8B-B14F-4D97-AF65-F5344CB8AC3E}">
        <p14:creationId xmlns:p14="http://schemas.microsoft.com/office/powerpoint/2010/main" val="27205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5" name="Picture 8"/>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473076" y="479426"/>
            <a:ext cx="1330325" cy="29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
          <p:cNvSpPr>
            <a:spLocks noGrp="1"/>
          </p:cNvSpPr>
          <p:nvPr>
            <p:ph type="ctrTitle"/>
          </p:nvPr>
        </p:nvSpPr>
        <p:spPr>
          <a:xfrm>
            <a:off x="274639" y="1456837"/>
            <a:ext cx="5597112" cy="2049689"/>
          </a:xfrm>
        </p:spPr>
        <p:txBody>
          <a:bodyPr/>
          <a:lstStyle>
            <a:lvl1pPr>
              <a:defRPr sz="5399">
                <a:gradFill>
                  <a:gsLst>
                    <a:gs pos="2917">
                      <a:srgbClr val="FFFFFF"/>
                    </a:gs>
                    <a:gs pos="100000">
                      <a:srgbClr val="FFFFFF"/>
                    </a:gs>
                  </a:gsLst>
                  <a:lin ang="5400000" scaled="0"/>
                </a:gradFill>
              </a:defRPr>
            </a:lvl1pPr>
          </a:lstStyle>
          <a:p>
            <a:r>
              <a:rPr lang="en-US" dirty="0"/>
              <a:t>Click to edit Master title style</a:t>
            </a:r>
          </a:p>
        </p:txBody>
      </p:sp>
      <p:sp>
        <p:nvSpPr>
          <p:cNvPr id="17" name="Subtitle 2"/>
          <p:cNvSpPr>
            <a:spLocks noGrp="1"/>
          </p:cNvSpPr>
          <p:nvPr>
            <p:ph type="subTitle" idx="1"/>
          </p:nvPr>
        </p:nvSpPr>
        <p:spPr>
          <a:xfrm>
            <a:off x="274702" y="4411653"/>
            <a:ext cx="5597048" cy="1076679"/>
          </a:xfrm>
        </p:spPr>
        <p:txBody>
          <a:bodyPr/>
          <a:lstStyle>
            <a:lvl1pPr marL="0" indent="0" algn="l">
              <a:lnSpc>
                <a:spcPts val="2700"/>
              </a:lnSpc>
              <a:buNone/>
              <a:defRPr sz="2400">
                <a:gradFill>
                  <a:gsLst>
                    <a:gs pos="2917">
                      <a:srgbClr val="FFFFFF"/>
                    </a:gs>
                    <a:gs pos="100000">
                      <a:srgbClr val="FFFFFF"/>
                    </a:gs>
                  </a:gsLst>
                  <a:lin ang="5400000" scaled="0"/>
                </a:gra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5481981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Pull Quote">
    <p:spTree>
      <p:nvGrpSpPr>
        <p:cNvPr id="1" name=""/>
        <p:cNvGrpSpPr/>
        <p:nvPr/>
      </p:nvGrpSpPr>
      <p:grpSpPr>
        <a:xfrm>
          <a:off x="0" y="0"/>
          <a:ext cx="0" cy="0"/>
          <a:chOff x="0" y="0"/>
          <a:chExt cx="0" cy="0"/>
        </a:xfrm>
      </p:grpSpPr>
      <p:sp>
        <p:nvSpPr>
          <p:cNvPr id="3" name="Text Placeholder 2"/>
          <p:cNvSpPr>
            <a:spLocks noGrp="1"/>
          </p:cNvSpPr>
          <p:nvPr>
            <p:ph type="body" sz="quarter" idx="11" hasCustomPrompt="1"/>
          </p:nvPr>
        </p:nvSpPr>
        <p:spPr>
          <a:xfrm>
            <a:off x="274638" y="2125664"/>
            <a:ext cx="4572000" cy="3383257"/>
          </a:xfrm>
        </p:spPr>
        <p:txBody>
          <a:bodyPr lIns="146304" tIns="91440" rIns="146304" bIns="91440" anchor="ctr">
            <a:noAutofit/>
          </a:bodyPr>
          <a:lstStyle>
            <a:lvl1pPr marL="0" indent="0" algn="l">
              <a:lnSpc>
                <a:spcPts val="5999"/>
              </a:lnSpc>
              <a:spcBef>
                <a:spcPts val="0"/>
              </a:spcBef>
              <a:buNone/>
              <a:defRPr sz="5999" baseline="0">
                <a:solidFill>
                  <a:schemeClr val="tx2"/>
                </a:solidFill>
              </a:defRPr>
            </a:lvl1pPr>
            <a:lvl2pPr marL="342802" indent="0" algn="l">
              <a:buNone/>
              <a:defRPr sz="4799"/>
            </a:lvl2pPr>
            <a:lvl3pPr marL="571335" indent="0" algn="l">
              <a:buNone/>
              <a:defRPr sz="4799"/>
            </a:lvl3pPr>
            <a:lvl4pPr marL="799868" indent="0" algn="l">
              <a:buNone/>
              <a:defRPr sz="4799"/>
            </a:lvl4pPr>
            <a:lvl5pPr marL="1028401" indent="0" algn="l">
              <a:buNone/>
              <a:defRPr sz="4799"/>
            </a:lvl5pPr>
          </a:lstStyle>
          <a:p>
            <a:pPr lvl="0"/>
            <a:r>
              <a:rPr lang="en-US"/>
              <a:t>Pull quote</a:t>
            </a:r>
            <a:br>
              <a:rPr lang="en-US"/>
            </a:br>
            <a:r>
              <a:rPr lang="en-US"/>
              <a:t>text goes</a:t>
            </a:r>
            <a:br>
              <a:rPr lang="en-US"/>
            </a:br>
            <a:r>
              <a:rPr lang="en-US"/>
              <a:t>here</a:t>
            </a:r>
          </a:p>
        </p:txBody>
      </p:sp>
      <p:sp>
        <p:nvSpPr>
          <p:cNvPr id="2" name="Footer Placeholder 1"/>
          <p:cNvSpPr>
            <a:spLocks noGrp="1"/>
          </p:cNvSpPr>
          <p:nvPr>
            <p:ph type="ftr" sz="quarter" idx="12"/>
          </p:nvPr>
        </p:nvSpPr>
        <p:spPr>
          <a:xfrm>
            <a:off x="457200" y="6565392"/>
            <a:ext cx="3937000" cy="137160"/>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3"/>
          </p:nvPr>
        </p:nvSpPr>
        <p:spPr>
          <a:xfrm>
            <a:off x="11595101" y="6565392"/>
            <a:ext cx="566737" cy="137160"/>
          </a:xfrm>
          <a:prstGeom prst="rect">
            <a:avLst/>
          </a:prstGeom>
        </p:spPr>
        <p:txBody>
          <a:bodyPr/>
          <a:lstStyle>
            <a:lvl1pPr algn="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10811644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hort Quot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57200" y="6565392"/>
            <a:ext cx="3937000" cy="137160"/>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3"/>
          </p:nvPr>
        </p:nvSpPr>
        <p:spPr>
          <a:xfrm>
            <a:off x="11595101" y="6565392"/>
            <a:ext cx="566737" cy="137160"/>
          </a:xfrm>
          <a:prstGeom prst="rect">
            <a:avLst/>
          </a:prstGeom>
        </p:spPr>
        <p:txBody>
          <a:bodyPr/>
          <a:lstStyle>
            <a:lvl1pPr algn="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6" name="Text Placeholder 5"/>
          <p:cNvSpPr>
            <a:spLocks noGrp="1"/>
          </p:cNvSpPr>
          <p:nvPr>
            <p:ph type="body" sz="quarter" idx="14" hasCustomPrompt="1"/>
          </p:nvPr>
        </p:nvSpPr>
        <p:spPr>
          <a:xfrm>
            <a:off x="4426015" y="3628284"/>
            <a:ext cx="2249424" cy="2249424"/>
          </a:xfrm>
          <a:solidFill>
            <a:schemeClr val="accent3"/>
          </a:solidFill>
        </p:spPr>
        <p:txBody>
          <a:bodyPr/>
          <a:lstStyle>
            <a:lvl1pPr marL="0" indent="0">
              <a:lnSpc>
                <a:spcPts val="3699"/>
              </a:lnSpc>
              <a:spcBef>
                <a:spcPts val="0"/>
              </a:spcBef>
              <a:buNone/>
              <a:defRPr sz="3199">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Quote</a:t>
            </a:r>
          </a:p>
          <a:p>
            <a:pPr lvl="0"/>
            <a:r>
              <a:rPr lang="en-US"/>
              <a:t>statement</a:t>
            </a:r>
          </a:p>
          <a:p>
            <a:pPr lvl="0"/>
            <a:r>
              <a:rPr lang="en-US"/>
              <a:t>here</a:t>
            </a:r>
          </a:p>
        </p:txBody>
      </p:sp>
      <p:sp>
        <p:nvSpPr>
          <p:cNvPr id="20" name="Text Placeholder 5"/>
          <p:cNvSpPr>
            <a:spLocks noGrp="1"/>
          </p:cNvSpPr>
          <p:nvPr>
            <p:ph type="body" sz="quarter" idx="15" hasCustomPrompt="1"/>
          </p:nvPr>
        </p:nvSpPr>
        <p:spPr>
          <a:xfrm>
            <a:off x="6033080" y="723012"/>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21" name="Text Placeholder 5"/>
          <p:cNvSpPr>
            <a:spLocks noGrp="1"/>
          </p:cNvSpPr>
          <p:nvPr>
            <p:ph type="body" sz="quarter" idx="16" hasCustomPrompt="1"/>
          </p:nvPr>
        </p:nvSpPr>
        <p:spPr>
          <a:xfrm>
            <a:off x="9418639" y="723012"/>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22" name="Text Placeholder 5"/>
          <p:cNvSpPr>
            <a:spLocks noGrp="1"/>
          </p:cNvSpPr>
          <p:nvPr>
            <p:ph type="body" sz="quarter" idx="17" hasCustomPrompt="1"/>
          </p:nvPr>
        </p:nvSpPr>
        <p:spPr>
          <a:xfrm>
            <a:off x="9418639" y="3631833"/>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Tree>
    <p:extLst>
      <p:ext uri="{BB962C8B-B14F-4D97-AF65-F5344CB8AC3E}">
        <p14:creationId xmlns:p14="http://schemas.microsoft.com/office/powerpoint/2010/main" val="3737587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61606587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3384866"/>
          </a:xfrm>
        </p:spPr>
        <p:txBody>
          <a:bodyPr lIns="146304" tIns="91440" rIns="146304" bIns="91440"/>
          <a:lstStyle>
            <a:lvl1pPr>
              <a:lnSpc>
                <a:spcPts val="6299"/>
              </a:lnSpc>
              <a:defRPr sz="5799" baseline="0">
                <a:solidFill>
                  <a:schemeClr val="accent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lgn="l">
              <a:defRPr/>
            </a:lvl1pPr>
          </a:lstStyle>
          <a:p>
            <a:r>
              <a:rPr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199"/>
              </a:spcBef>
              <a:buNone/>
              <a:defRPr sz="1599" baseline="0"/>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84614746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58pt Title/16pt Text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3384866"/>
          </a:xfrm>
        </p:spPr>
        <p:txBody>
          <a:bodyPr lIns="146304" tIns="91440" rIns="146304" bIns="91440"/>
          <a:lstStyle>
            <a:lvl1pPr>
              <a:lnSpc>
                <a:spcPts val="6299"/>
              </a:lnSpc>
              <a:defRPr sz="5799"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199"/>
              </a:spcBef>
              <a:buNone/>
              <a:defRPr sz="1599" baseline="0">
                <a:solidFill>
                  <a:schemeClr val="bg1"/>
                </a:solidFill>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960097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58pt Title/16pt Text - Re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3384866"/>
          </a:xfrm>
        </p:spPr>
        <p:txBody>
          <a:bodyPr lIns="146304" tIns="91440" rIns="146304" bIns="91440"/>
          <a:lstStyle>
            <a:lvl1pPr>
              <a:lnSpc>
                <a:spcPts val="6299"/>
              </a:lnSpc>
              <a:defRPr sz="5799"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199"/>
              </a:spcBef>
              <a:buNone/>
              <a:defRPr sz="1599" baseline="0">
                <a:solidFill>
                  <a:schemeClr val="bg1"/>
                </a:solidFill>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10295879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828800"/>
          </a:xfrm>
        </p:spPr>
        <p:txBody>
          <a:bodyPr lIns="146304" tIns="91440" rIns="146304" bIns="91440"/>
          <a:lstStyle>
            <a:lvl1pPr>
              <a:lnSpc>
                <a:spcPts val="6299"/>
              </a:lnSpc>
              <a:defRPr sz="5799" baseline="0">
                <a:solidFill>
                  <a:schemeClr val="accent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7" name="Text Placeholder 6"/>
          <p:cNvSpPr>
            <a:spLocks noGrp="1"/>
          </p:cNvSpPr>
          <p:nvPr>
            <p:ph type="body" sz="quarter" idx="12" hasCustomPrompt="1"/>
          </p:nvPr>
        </p:nvSpPr>
        <p:spPr>
          <a:xfrm>
            <a:off x="274638" y="2857190"/>
            <a:ext cx="7670052" cy="3474397"/>
          </a:xfrm>
        </p:spPr>
        <p:txBody>
          <a:bodyPr/>
          <a:lstStyle>
            <a:lvl1pPr marL="0" indent="0">
              <a:lnSpc>
                <a:spcPts val="2600"/>
              </a:lnSpc>
              <a:spcBef>
                <a:spcPts val="3000"/>
              </a:spcBef>
              <a:buNone/>
              <a:defRPr sz="2400" baseline="0">
                <a:latin typeface="+mn-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5019262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828800"/>
          </a:xfrm>
        </p:spPr>
        <p:txBody>
          <a:bodyPr lIns="146304" tIns="91440" rIns="146304" bIns="91440"/>
          <a:lstStyle>
            <a:lvl1pPr>
              <a:lnSpc>
                <a:spcPts val="6299"/>
              </a:lnSpc>
              <a:defRPr sz="5799" baseline="0">
                <a:solidFill>
                  <a:schemeClr val="accent3"/>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74638" y="2857190"/>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75947432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58pt Title/24pt Text - Dark Blu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828800"/>
          </a:xfrm>
        </p:spPr>
        <p:txBody>
          <a:bodyPr lIns="146304" tIns="91440" rIns="146304" bIns="91440"/>
          <a:lstStyle>
            <a:lvl1pPr>
              <a:lnSpc>
                <a:spcPts val="6299"/>
              </a:lnSpc>
              <a:defRPr sz="5799"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74638" y="2857190"/>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54619830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lIns="146304" tIns="91440" rIns="146304" bIns="91440"/>
          <a:lstStyle>
            <a:lvl1pPr>
              <a:lnSpc>
                <a:spcPts val="6299"/>
              </a:lnSpc>
              <a:defRPr sz="5799"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8" name="Text Placeholder 7"/>
          <p:cNvSpPr>
            <a:spLocks noGrp="1"/>
          </p:cNvSpPr>
          <p:nvPr>
            <p:ph type="body" sz="quarter" idx="13" hasCustomPrompt="1"/>
          </p:nvPr>
        </p:nvSpPr>
        <p:spPr>
          <a:xfrm>
            <a:off x="274638" y="2125664"/>
            <a:ext cx="9144000" cy="4082870"/>
          </a:xfrm>
        </p:spPr>
        <p:txBody>
          <a:bodyPr/>
          <a:lstStyle>
            <a:lvl1pPr marL="233318" indent="-233318">
              <a:spcBef>
                <a:spcPts val="1199"/>
              </a:spcBef>
              <a:defRPr sz="2600">
                <a:latin typeface="+mn-lt"/>
              </a:defRPr>
            </a:lvl1pPr>
            <a:lvl2pPr marL="690430" indent="-233318">
              <a:spcBef>
                <a:spcPts val="1199"/>
              </a:spcBef>
              <a:buSzPct val="100000"/>
              <a:buFont typeface="Segoe UI" pitchFamily="34" charset="0"/>
              <a:buChar char="‐"/>
              <a:defRPr/>
            </a:lvl2pPr>
            <a:lvl3pPr marL="1147543" indent="-233318">
              <a:spcBef>
                <a:spcPts val="1199"/>
              </a:spcBef>
              <a:buFont typeface="Wingdings" pitchFamily="2" charset="2"/>
              <a:buChar char="§"/>
              <a:defRPr/>
            </a:lvl3pPr>
            <a:lvl4pPr marL="1599893" indent="-342834">
              <a:spcBef>
                <a:spcPts val="1199"/>
              </a:spcBef>
              <a:buFont typeface="+mj-lt"/>
              <a:buAutoNum type="arabicPeriod"/>
              <a:defRPr/>
            </a:lvl4pPr>
            <a:lvl5pPr marL="1945901" indent="-342834">
              <a:spcBef>
                <a:spcPts val="1199"/>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656464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58pt Title/26pt Bullet Text">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vert="horz" wrap="square" lIns="146304" tIns="91440" rIns="146304" bIns="91440" rtlCol="0" anchor="t">
            <a:noAutofit/>
          </a:bodyPr>
          <a:lstStyle>
            <a:lvl1pPr>
              <a:defRPr lang="en-US" sz="5799">
                <a:solidFill>
                  <a:schemeClr val="bg1"/>
                </a:solidFill>
              </a:defRPr>
            </a:lvl1pPr>
          </a:lstStyle>
          <a:p>
            <a:pPr lvl="0">
              <a:lnSpc>
                <a:spcPts val="6299"/>
              </a:lnSpc>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8" name="Text Placeholder 7"/>
          <p:cNvSpPr>
            <a:spLocks noGrp="1"/>
          </p:cNvSpPr>
          <p:nvPr>
            <p:ph type="body" sz="quarter" idx="13" hasCustomPrompt="1"/>
          </p:nvPr>
        </p:nvSpPr>
        <p:spPr>
          <a:xfrm>
            <a:off x="274638" y="2125664"/>
            <a:ext cx="9144000" cy="4082870"/>
          </a:xfrm>
        </p:spPr>
        <p:txBody>
          <a:bodyPr/>
          <a:lstStyle>
            <a:lvl1pPr marL="233318" indent="-233318">
              <a:spcBef>
                <a:spcPts val="1199"/>
              </a:spcBef>
              <a:defRPr sz="2600">
                <a:solidFill>
                  <a:schemeClr val="bg1"/>
                </a:solidFill>
                <a:latin typeface="+mn-lt"/>
              </a:defRPr>
            </a:lvl1pPr>
            <a:lvl2pPr marL="690430" indent="-233318">
              <a:spcBef>
                <a:spcPts val="1199"/>
              </a:spcBef>
              <a:buSzPct val="100000"/>
              <a:buFont typeface="Segoe UI" pitchFamily="34" charset="0"/>
              <a:buChar char="‐"/>
              <a:defRPr>
                <a:solidFill>
                  <a:schemeClr val="bg1"/>
                </a:solidFill>
              </a:defRPr>
            </a:lvl2pPr>
            <a:lvl3pPr marL="1147543" indent="-233318">
              <a:spcBef>
                <a:spcPts val="1199"/>
              </a:spcBef>
              <a:buFont typeface="Wingdings" pitchFamily="2" charset="2"/>
              <a:buChar char="§"/>
              <a:defRPr>
                <a:solidFill>
                  <a:schemeClr val="bg1"/>
                </a:solidFill>
              </a:defRPr>
            </a:lvl3pPr>
            <a:lvl4pPr marL="1599893" indent="-342834">
              <a:spcBef>
                <a:spcPts val="1199"/>
              </a:spcBef>
              <a:buFont typeface="+mj-lt"/>
              <a:buAutoNum type="arabicPeriod"/>
              <a:defRPr>
                <a:solidFill>
                  <a:schemeClr val="bg1"/>
                </a:solidFill>
              </a:defRPr>
            </a:lvl4pPr>
            <a:lvl5pPr marL="1945901" indent="-342834">
              <a:spcBef>
                <a:spcPts val="1199"/>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59689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58pt Title/26pt Bullet Tex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vert="horz" wrap="square" lIns="146304" tIns="91440" rIns="146304" bIns="91440" rtlCol="0" anchor="t">
            <a:noAutofit/>
          </a:bodyPr>
          <a:lstStyle>
            <a:lvl1pPr>
              <a:defRPr lang="en-US" sz="5799">
                <a:solidFill>
                  <a:schemeClr val="bg1"/>
                </a:solidFill>
              </a:defRPr>
            </a:lvl1pPr>
          </a:lstStyle>
          <a:p>
            <a:pPr lvl="0">
              <a:lnSpc>
                <a:spcPts val="6299"/>
              </a:lnSpc>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8" name="Text Placeholder 7"/>
          <p:cNvSpPr>
            <a:spLocks noGrp="1"/>
          </p:cNvSpPr>
          <p:nvPr>
            <p:ph type="body" sz="quarter" idx="13" hasCustomPrompt="1"/>
          </p:nvPr>
        </p:nvSpPr>
        <p:spPr>
          <a:xfrm>
            <a:off x="274638" y="2125664"/>
            <a:ext cx="9144000" cy="4082870"/>
          </a:xfrm>
        </p:spPr>
        <p:txBody>
          <a:bodyPr/>
          <a:lstStyle>
            <a:lvl1pPr marL="233318" indent="-233318">
              <a:spcBef>
                <a:spcPts val="1199"/>
              </a:spcBef>
              <a:defRPr sz="2600">
                <a:solidFill>
                  <a:schemeClr val="bg1"/>
                </a:solidFill>
                <a:latin typeface="+mn-lt"/>
              </a:defRPr>
            </a:lvl1pPr>
            <a:lvl2pPr marL="690430" indent="-233318">
              <a:spcBef>
                <a:spcPts val="1199"/>
              </a:spcBef>
              <a:buSzPct val="100000"/>
              <a:buFont typeface="Segoe UI" pitchFamily="34" charset="0"/>
              <a:buChar char="‐"/>
              <a:defRPr>
                <a:solidFill>
                  <a:schemeClr val="bg1"/>
                </a:solidFill>
              </a:defRPr>
            </a:lvl2pPr>
            <a:lvl3pPr marL="1147543" indent="-233318">
              <a:spcBef>
                <a:spcPts val="1199"/>
              </a:spcBef>
              <a:buFont typeface="Wingdings" pitchFamily="2" charset="2"/>
              <a:buChar char="§"/>
              <a:defRPr>
                <a:solidFill>
                  <a:schemeClr val="bg1"/>
                </a:solidFill>
              </a:defRPr>
            </a:lvl3pPr>
            <a:lvl4pPr marL="1599893" indent="-342834">
              <a:spcBef>
                <a:spcPts val="1199"/>
              </a:spcBef>
              <a:buFont typeface="+mj-lt"/>
              <a:buAutoNum type="arabicPeriod"/>
              <a:defRPr>
                <a:solidFill>
                  <a:schemeClr val="bg1"/>
                </a:solidFill>
              </a:defRPr>
            </a:lvl4pPr>
            <a:lvl5pPr marL="1945901" indent="-342834">
              <a:spcBef>
                <a:spcPts val="1199"/>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594758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_58pt Title/26pt Bullet Text">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vert="horz" wrap="square" lIns="146304" tIns="91440" rIns="146304" bIns="91440" rtlCol="0" anchor="t">
            <a:noAutofit/>
          </a:bodyPr>
          <a:lstStyle>
            <a:lvl1pPr>
              <a:defRPr lang="en-US" sz="5799">
                <a:solidFill>
                  <a:schemeClr val="bg1"/>
                </a:solidFill>
              </a:defRPr>
            </a:lvl1pPr>
          </a:lstStyle>
          <a:p>
            <a:pPr lvl="0">
              <a:lnSpc>
                <a:spcPts val="6299"/>
              </a:lnSpc>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8" name="Text Placeholder 7"/>
          <p:cNvSpPr>
            <a:spLocks noGrp="1"/>
          </p:cNvSpPr>
          <p:nvPr>
            <p:ph type="body" sz="quarter" idx="13" hasCustomPrompt="1"/>
          </p:nvPr>
        </p:nvSpPr>
        <p:spPr>
          <a:xfrm>
            <a:off x="274638" y="2125664"/>
            <a:ext cx="9144000" cy="4082870"/>
          </a:xfrm>
        </p:spPr>
        <p:txBody>
          <a:bodyPr/>
          <a:lstStyle>
            <a:lvl1pPr marL="233318" indent="-233318">
              <a:spcBef>
                <a:spcPts val="1199"/>
              </a:spcBef>
              <a:defRPr sz="2600">
                <a:solidFill>
                  <a:schemeClr val="bg1"/>
                </a:solidFill>
                <a:latin typeface="+mn-lt"/>
              </a:defRPr>
            </a:lvl1pPr>
            <a:lvl2pPr marL="690430" indent="-233318">
              <a:spcBef>
                <a:spcPts val="1199"/>
              </a:spcBef>
              <a:buSzPct val="100000"/>
              <a:buFont typeface="Segoe UI" pitchFamily="34" charset="0"/>
              <a:buChar char="‐"/>
              <a:defRPr>
                <a:solidFill>
                  <a:schemeClr val="bg1"/>
                </a:solidFill>
              </a:defRPr>
            </a:lvl2pPr>
            <a:lvl3pPr marL="1147543" indent="-233318">
              <a:spcBef>
                <a:spcPts val="1199"/>
              </a:spcBef>
              <a:buFont typeface="Wingdings" pitchFamily="2" charset="2"/>
              <a:buChar char="§"/>
              <a:defRPr>
                <a:solidFill>
                  <a:schemeClr val="bg1"/>
                </a:solidFill>
              </a:defRPr>
            </a:lvl3pPr>
            <a:lvl4pPr marL="1599893" indent="-342834">
              <a:spcBef>
                <a:spcPts val="1199"/>
              </a:spcBef>
              <a:buFont typeface="+mj-lt"/>
              <a:buAutoNum type="arabicPeriod"/>
              <a:defRPr>
                <a:solidFill>
                  <a:schemeClr val="bg1"/>
                </a:solidFill>
              </a:defRPr>
            </a:lvl4pPr>
            <a:lvl5pPr marL="1945901" indent="-342834">
              <a:spcBef>
                <a:spcPts val="1199"/>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2134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3842958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58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lIns="146304" tIns="91440" rIns="146304" bIns="91440"/>
          <a:lstStyle>
            <a:lvl1pPr>
              <a:lnSpc>
                <a:spcPts val="6299"/>
              </a:lnSpc>
              <a:defRPr sz="5799"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rgbClr val="898989"/>
                </a:solidFill>
              </a:defRPr>
            </a:lvl1pPr>
          </a:lstStyle>
          <a:p>
            <a:r>
              <a:rPr dirty="0"/>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8" name="Text Placeholder 7"/>
          <p:cNvSpPr>
            <a:spLocks noGrp="1"/>
          </p:cNvSpPr>
          <p:nvPr>
            <p:ph type="body" sz="quarter" idx="13" hasCustomPrompt="1"/>
          </p:nvPr>
        </p:nvSpPr>
        <p:spPr>
          <a:xfrm>
            <a:off x="274638" y="2125664"/>
            <a:ext cx="9144000" cy="4082870"/>
          </a:xfrm>
        </p:spPr>
        <p:txBody>
          <a:bodyPr/>
          <a:lstStyle>
            <a:lvl1pPr marL="233318" indent="-233318">
              <a:spcBef>
                <a:spcPts val="1199"/>
              </a:spcBef>
              <a:defRPr sz="2400">
                <a:latin typeface="+mn-lt"/>
              </a:defRPr>
            </a:lvl1pPr>
            <a:lvl2pPr marL="690430" indent="-233318">
              <a:spcBef>
                <a:spcPts val="1199"/>
              </a:spcBef>
              <a:buSzPct val="100000"/>
              <a:buFont typeface="Segoe UI" pitchFamily="34" charset="0"/>
              <a:buChar char="‐"/>
              <a:defRPr sz="2000"/>
            </a:lvl2pPr>
            <a:lvl3pPr marL="1147543" indent="-233318">
              <a:spcBef>
                <a:spcPts val="1199"/>
              </a:spcBef>
              <a:buFont typeface="Wingdings" pitchFamily="2" charset="2"/>
              <a:buChar char="§"/>
              <a:defRPr sz="1800"/>
            </a:lvl3pPr>
            <a:lvl4pPr marL="1599893" indent="-342834">
              <a:spcBef>
                <a:spcPts val="1199"/>
              </a:spcBef>
              <a:buFont typeface="+mj-lt"/>
              <a:buAutoNum type="arabicPeriod"/>
              <a:defRPr sz="1599"/>
            </a:lvl4pPr>
            <a:lvl5pPr marL="1945901" indent="-342834">
              <a:spcBef>
                <a:spcPts val="1199"/>
              </a:spcBef>
              <a:buFont typeface="+mj-lt"/>
              <a:buAutoNum type="alphaLcParenR"/>
              <a:defRPr sz="1599"/>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428196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58pt Title/24pt Bullet Text">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vert="horz" wrap="square" lIns="146304" tIns="91440" rIns="146304" bIns="91440" rtlCol="0" anchor="t">
            <a:noAutofit/>
          </a:bodyPr>
          <a:lstStyle>
            <a:lvl1pPr>
              <a:defRPr lang="en-US" sz="5799">
                <a:solidFill>
                  <a:schemeClr val="bg1"/>
                </a:solidFill>
              </a:defRPr>
            </a:lvl1pPr>
          </a:lstStyle>
          <a:p>
            <a:pPr lvl="0">
              <a:lnSpc>
                <a:spcPts val="6299"/>
              </a:lnSpc>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8" name="Text Placeholder 7"/>
          <p:cNvSpPr>
            <a:spLocks noGrp="1"/>
          </p:cNvSpPr>
          <p:nvPr>
            <p:ph type="body" sz="quarter" idx="13" hasCustomPrompt="1"/>
          </p:nvPr>
        </p:nvSpPr>
        <p:spPr>
          <a:xfrm>
            <a:off x="274638" y="2125664"/>
            <a:ext cx="9144000" cy="4082870"/>
          </a:xfrm>
        </p:spPr>
        <p:txBody>
          <a:bodyPr vert="horz" wrap="square" lIns="182880" tIns="146304" rIns="182880" bIns="146304" rtlCol="0">
            <a:noAutofit/>
          </a:bodyPr>
          <a:lstStyle>
            <a:lvl1pPr>
              <a:defRPr lang="en-US" sz="2400" smtClean="0">
                <a:solidFill>
                  <a:schemeClr val="bg1"/>
                </a:solidFill>
                <a:latin typeface="+mn-lt"/>
              </a:defRPr>
            </a:lvl1pPr>
            <a:lvl2pPr>
              <a:defRPr lang="en-US" sz="2000" smtClean="0">
                <a:solidFill>
                  <a:schemeClr val="bg1"/>
                </a:solidFill>
              </a:defRPr>
            </a:lvl2pPr>
            <a:lvl3pPr>
              <a:defRPr lang="en-US" sz="1800" smtClean="0">
                <a:solidFill>
                  <a:schemeClr val="bg1"/>
                </a:solidFill>
              </a:defRPr>
            </a:lvl3pPr>
            <a:lvl4pPr>
              <a:defRPr lang="en-US" sz="1599" smtClean="0">
                <a:solidFill>
                  <a:schemeClr val="bg1"/>
                </a:solidFill>
              </a:defRPr>
            </a:lvl4pPr>
            <a:lvl5pPr>
              <a:defRPr lang="en-US" sz="1599">
                <a:solidFill>
                  <a:schemeClr val="bg1"/>
                </a:solidFill>
              </a:defRPr>
            </a:lvl5pPr>
          </a:lstStyle>
          <a:p>
            <a:pPr marL="233318" lvl="0" indent="-233318">
              <a:spcBef>
                <a:spcPts val="1199"/>
              </a:spcBef>
            </a:pPr>
            <a:r>
              <a:rPr lang="en-US"/>
              <a:t>Lorem ipsum dolor sit amet, consectetur adipiscing </a:t>
            </a:r>
            <a:br>
              <a:rPr lang="en-US"/>
            </a:br>
            <a:r>
              <a:rPr lang="en-US"/>
              <a:t>elit. Nunc et sagittis ligula</a:t>
            </a:r>
          </a:p>
          <a:p>
            <a:pPr marL="690430" lvl="1" indent="-233318">
              <a:spcBef>
                <a:spcPts val="1199"/>
              </a:spcBef>
              <a:buSzPct val="100000"/>
              <a:buFont typeface="Segoe UI" pitchFamily="34" charset="0"/>
              <a:buChar char="‐"/>
            </a:pPr>
            <a:r>
              <a:rPr lang="en-US"/>
              <a:t>Second level</a:t>
            </a:r>
          </a:p>
          <a:p>
            <a:pPr marL="1147543" lvl="2" indent="-233318">
              <a:spcBef>
                <a:spcPts val="1199"/>
              </a:spcBef>
              <a:buFont typeface="Wingdings" pitchFamily="2" charset="2"/>
              <a:buChar char="§"/>
            </a:pPr>
            <a:r>
              <a:rPr lang="en-US"/>
              <a:t>Third level</a:t>
            </a:r>
          </a:p>
          <a:p>
            <a:pPr marL="1599893" lvl="3" indent="-342834">
              <a:spcBef>
                <a:spcPts val="1199"/>
              </a:spcBef>
              <a:buFont typeface="+mj-lt"/>
              <a:buAutoNum type="arabicPeriod"/>
            </a:pPr>
            <a:r>
              <a:rPr lang="en-US"/>
              <a:t>Fourth level</a:t>
            </a:r>
          </a:p>
          <a:p>
            <a:pPr marL="1945901" lvl="4" indent="-342834">
              <a:spcBef>
                <a:spcPts val="1199"/>
              </a:spcBef>
              <a:buFont typeface="+mj-lt"/>
              <a:buAutoNum type="alphaLcParenR"/>
            </a:pPr>
            <a:r>
              <a:rPr lang="en-US"/>
              <a:t>Fifth level</a:t>
            </a:r>
          </a:p>
        </p:txBody>
      </p:sp>
    </p:spTree>
    <p:extLst>
      <p:ext uri="{BB962C8B-B14F-4D97-AF65-F5344CB8AC3E}">
        <p14:creationId xmlns:p14="http://schemas.microsoft.com/office/powerpoint/2010/main" val="230628978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2_58pt Title/24pt Bullet Tex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vert="horz" wrap="square" lIns="146304" tIns="91440" rIns="146304" bIns="91440" rtlCol="0" anchor="t">
            <a:noAutofit/>
          </a:bodyPr>
          <a:lstStyle>
            <a:lvl1pPr>
              <a:defRPr lang="en-US" sz="5799">
                <a:solidFill>
                  <a:schemeClr val="bg1"/>
                </a:solidFill>
              </a:defRPr>
            </a:lvl1pPr>
          </a:lstStyle>
          <a:p>
            <a:pPr lvl="0">
              <a:lnSpc>
                <a:spcPts val="6299"/>
              </a:lnSpc>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8" name="Text Placeholder 7"/>
          <p:cNvSpPr>
            <a:spLocks noGrp="1"/>
          </p:cNvSpPr>
          <p:nvPr>
            <p:ph type="body" sz="quarter" idx="13" hasCustomPrompt="1"/>
          </p:nvPr>
        </p:nvSpPr>
        <p:spPr>
          <a:xfrm>
            <a:off x="274638" y="2125664"/>
            <a:ext cx="9144000" cy="4082870"/>
          </a:xfrm>
        </p:spPr>
        <p:txBody>
          <a:bodyPr vert="horz" wrap="square" lIns="182880" tIns="146304" rIns="182880" bIns="146304" rtlCol="0">
            <a:noAutofit/>
          </a:bodyPr>
          <a:lstStyle>
            <a:lvl1pPr>
              <a:defRPr lang="en-US" sz="2400" smtClean="0">
                <a:solidFill>
                  <a:schemeClr val="bg1"/>
                </a:solidFill>
                <a:latin typeface="+mn-lt"/>
              </a:defRPr>
            </a:lvl1pPr>
            <a:lvl2pPr>
              <a:defRPr lang="en-US" sz="2000" smtClean="0">
                <a:solidFill>
                  <a:schemeClr val="bg1"/>
                </a:solidFill>
              </a:defRPr>
            </a:lvl2pPr>
            <a:lvl3pPr>
              <a:defRPr lang="en-US" sz="1800" smtClean="0">
                <a:solidFill>
                  <a:schemeClr val="bg1"/>
                </a:solidFill>
              </a:defRPr>
            </a:lvl3pPr>
            <a:lvl4pPr>
              <a:defRPr lang="en-US" sz="1599" smtClean="0">
                <a:solidFill>
                  <a:schemeClr val="bg1"/>
                </a:solidFill>
              </a:defRPr>
            </a:lvl4pPr>
            <a:lvl5pPr>
              <a:defRPr lang="en-US" sz="1599">
                <a:solidFill>
                  <a:schemeClr val="bg1"/>
                </a:solidFill>
              </a:defRPr>
            </a:lvl5pPr>
          </a:lstStyle>
          <a:p>
            <a:pPr marL="233318" lvl="0" indent="-233318">
              <a:spcBef>
                <a:spcPts val="1199"/>
              </a:spcBef>
            </a:pPr>
            <a:r>
              <a:rPr lang="en-US"/>
              <a:t>Lorem ipsum dolor sit amet, consectetur adipiscing </a:t>
            </a:r>
            <a:br>
              <a:rPr lang="en-US"/>
            </a:br>
            <a:r>
              <a:rPr lang="en-US"/>
              <a:t>elit. Nunc et sagittis ligula</a:t>
            </a:r>
          </a:p>
          <a:p>
            <a:pPr marL="690430" lvl="1" indent="-233318">
              <a:spcBef>
                <a:spcPts val="1199"/>
              </a:spcBef>
              <a:buSzPct val="100000"/>
              <a:buFont typeface="Segoe UI" pitchFamily="34" charset="0"/>
              <a:buChar char="‐"/>
            </a:pPr>
            <a:r>
              <a:rPr lang="en-US"/>
              <a:t>Second level</a:t>
            </a:r>
          </a:p>
          <a:p>
            <a:pPr marL="1147543" lvl="2" indent="-233318">
              <a:spcBef>
                <a:spcPts val="1199"/>
              </a:spcBef>
              <a:buFont typeface="Wingdings" pitchFamily="2" charset="2"/>
              <a:buChar char="§"/>
            </a:pPr>
            <a:r>
              <a:rPr lang="en-US"/>
              <a:t>Third level</a:t>
            </a:r>
          </a:p>
          <a:p>
            <a:pPr marL="1599893" lvl="3" indent="-342834">
              <a:spcBef>
                <a:spcPts val="1199"/>
              </a:spcBef>
              <a:buFont typeface="+mj-lt"/>
              <a:buAutoNum type="arabicPeriod"/>
            </a:pPr>
            <a:r>
              <a:rPr lang="en-US"/>
              <a:t>Fourth level</a:t>
            </a:r>
          </a:p>
          <a:p>
            <a:pPr marL="1945901" lvl="4" indent="-342834">
              <a:spcBef>
                <a:spcPts val="1199"/>
              </a:spcBef>
              <a:buFont typeface="+mj-lt"/>
              <a:buAutoNum type="alphaLcParenR"/>
            </a:pPr>
            <a:r>
              <a:rPr lang="en-US"/>
              <a:t>Fifth level</a:t>
            </a:r>
          </a:p>
        </p:txBody>
      </p:sp>
    </p:spTree>
    <p:extLst>
      <p:ext uri="{BB962C8B-B14F-4D97-AF65-F5344CB8AC3E}">
        <p14:creationId xmlns:p14="http://schemas.microsoft.com/office/powerpoint/2010/main" val="412237843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_58pt Title/24pt Bullet Text">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vert="horz" wrap="square" lIns="146304" tIns="91440" rIns="146304" bIns="91440" rtlCol="0" anchor="t">
            <a:noAutofit/>
          </a:bodyPr>
          <a:lstStyle>
            <a:lvl1pPr>
              <a:defRPr lang="en-US" sz="5799">
                <a:solidFill>
                  <a:schemeClr val="bg1"/>
                </a:solidFill>
              </a:defRPr>
            </a:lvl1pPr>
          </a:lstStyle>
          <a:p>
            <a:pPr lvl="0">
              <a:lnSpc>
                <a:spcPts val="6299"/>
              </a:lnSpc>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8" name="Text Placeholder 7"/>
          <p:cNvSpPr>
            <a:spLocks noGrp="1"/>
          </p:cNvSpPr>
          <p:nvPr>
            <p:ph type="body" sz="quarter" idx="13" hasCustomPrompt="1"/>
          </p:nvPr>
        </p:nvSpPr>
        <p:spPr>
          <a:xfrm>
            <a:off x="274638" y="2125664"/>
            <a:ext cx="9144000" cy="4082870"/>
          </a:xfrm>
        </p:spPr>
        <p:txBody>
          <a:bodyPr vert="horz" wrap="square" lIns="182880" tIns="146304" rIns="182880" bIns="146304" rtlCol="0">
            <a:noAutofit/>
          </a:bodyPr>
          <a:lstStyle>
            <a:lvl1pPr>
              <a:defRPr lang="en-US" sz="2400" smtClean="0">
                <a:solidFill>
                  <a:schemeClr val="bg1"/>
                </a:solidFill>
                <a:latin typeface="+mn-lt"/>
              </a:defRPr>
            </a:lvl1pPr>
            <a:lvl2pPr>
              <a:defRPr lang="en-US" sz="2000" smtClean="0">
                <a:solidFill>
                  <a:schemeClr val="bg1"/>
                </a:solidFill>
              </a:defRPr>
            </a:lvl2pPr>
            <a:lvl3pPr>
              <a:defRPr lang="en-US" sz="1800" smtClean="0">
                <a:solidFill>
                  <a:schemeClr val="bg1"/>
                </a:solidFill>
              </a:defRPr>
            </a:lvl3pPr>
            <a:lvl4pPr>
              <a:defRPr lang="en-US" sz="1599" smtClean="0">
                <a:solidFill>
                  <a:schemeClr val="bg1"/>
                </a:solidFill>
              </a:defRPr>
            </a:lvl4pPr>
            <a:lvl5pPr>
              <a:defRPr lang="en-US" sz="1599">
                <a:solidFill>
                  <a:schemeClr val="bg1"/>
                </a:solidFill>
              </a:defRPr>
            </a:lvl5pPr>
          </a:lstStyle>
          <a:p>
            <a:pPr marL="233318" lvl="0" indent="-233318">
              <a:spcBef>
                <a:spcPts val="1199"/>
              </a:spcBef>
            </a:pPr>
            <a:r>
              <a:rPr lang="en-US"/>
              <a:t>Lorem ipsum dolor sit amet, consectetur adipiscing </a:t>
            </a:r>
            <a:br>
              <a:rPr lang="en-US"/>
            </a:br>
            <a:r>
              <a:rPr lang="en-US"/>
              <a:t>elit. Nunc et sagittis ligula</a:t>
            </a:r>
          </a:p>
          <a:p>
            <a:pPr marL="690430" lvl="1" indent="-233318">
              <a:spcBef>
                <a:spcPts val="1199"/>
              </a:spcBef>
              <a:buSzPct val="100000"/>
              <a:buFont typeface="Segoe UI" pitchFamily="34" charset="0"/>
              <a:buChar char="‐"/>
            </a:pPr>
            <a:r>
              <a:rPr lang="en-US"/>
              <a:t>Second level</a:t>
            </a:r>
          </a:p>
          <a:p>
            <a:pPr marL="1147543" lvl="2" indent="-233318">
              <a:spcBef>
                <a:spcPts val="1199"/>
              </a:spcBef>
              <a:buFont typeface="Wingdings" pitchFamily="2" charset="2"/>
              <a:buChar char="§"/>
            </a:pPr>
            <a:r>
              <a:rPr lang="en-US"/>
              <a:t>Third level</a:t>
            </a:r>
          </a:p>
          <a:p>
            <a:pPr marL="1599893" lvl="3" indent="-342834">
              <a:spcBef>
                <a:spcPts val="1199"/>
              </a:spcBef>
              <a:buFont typeface="+mj-lt"/>
              <a:buAutoNum type="arabicPeriod"/>
            </a:pPr>
            <a:r>
              <a:rPr lang="en-US"/>
              <a:t>Fourth level</a:t>
            </a:r>
          </a:p>
          <a:p>
            <a:pPr marL="1945901" lvl="4" indent="-342834">
              <a:spcBef>
                <a:spcPts val="1199"/>
              </a:spcBef>
              <a:buFont typeface="+mj-lt"/>
              <a:buAutoNum type="alphaLcParenR"/>
            </a:pPr>
            <a:r>
              <a:rPr lang="en-US"/>
              <a:t>Fifth level</a:t>
            </a:r>
          </a:p>
        </p:txBody>
      </p:sp>
    </p:spTree>
    <p:extLst>
      <p:ext uri="{BB962C8B-B14F-4D97-AF65-F5344CB8AC3E}">
        <p14:creationId xmlns:p14="http://schemas.microsoft.com/office/powerpoint/2010/main" val="422702038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6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vert="horz" wrap="square" lIns="146304" tIns="91440" rIns="146304" bIns="91440" rtlCol="0" anchor="t">
            <a:noAutofit/>
          </a:bodyPr>
          <a:lstStyle>
            <a:lvl1pPr>
              <a:defRPr lang="en-US" sz="3599">
                <a:solidFill>
                  <a:schemeClr val="accent1"/>
                </a:solidFill>
              </a:defRPr>
            </a:lvl1pPr>
          </a:lstStyle>
          <a:p>
            <a:pPr marL="0" lvl="0">
              <a:lnSpc>
                <a:spcPts val="3599"/>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
        <p:nvSpPr>
          <p:cNvPr id="8" name="Text Placeholder 7"/>
          <p:cNvSpPr>
            <a:spLocks noGrp="1"/>
          </p:cNvSpPr>
          <p:nvPr>
            <p:ph type="body" sz="quarter" idx="13" hasCustomPrompt="1"/>
          </p:nvPr>
        </p:nvSpPr>
        <p:spPr>
          <a:xfrm>
            <a:off x="274638" y="2125664"/>
            <a:ext cx="9144000" cy="4082870"/>
          </a:xfrm>
        </p:spPr>
        <p:txBody>
          <a:bodyPr/>
          <a:lstStyle>
            <a:lvl1pPr marL="233318" indent="-233318">
              <a:spcBef>
                <a:spcPts val="1199"/>
              </a:spcBef>
              <a:defRPr sz="2600">
                <a:latin typeface="+mn-lt"/>
              </a:defRPr>
            </a:lvl1pPr>
            <a:lvl2pPr marL="690430" indent="-233318">
              <a:spcBef>
                <a:spcPts val="1199"/>
              </a:spcBef>
              <a:buSzPct val="100000"/>
              <a:buFont typeface="Segoe UI" pitchFamily="34" charset="0"/>
              <a:buChar char="‐"/>
              <a:defRPr/>
            </a:lvl2pPr>
            <a:lvl3pPr marL="1147543" indent="-233318">
              <a:spcBef>
                <a:spcPts val="1199"/>
              </a:spcBef>
              <a:buFont typeface="Wingdings" pitchFamily="2" charset="2"/>
              <a:buChar char="§"/>
              <a:defRPr/>
            </a:lvl3pPr>
            <a:lvl4pPr marL="1599893" indent="-342834">
              <a:spcBef>
                <a:spcPts val="1199"/>
              </a:spcBef>
              <a:buFont typeface="+mj-lt"/>
              <a:buAutoNum type="arabicPeriod"/>
              <a:defRPr/>
            </a:lvl4pPr>
            <a:lvl5pPr marL="1945901" indent="-342834">
              <a:spcBef>
                <a:spcPts val="1199"/>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23609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36pt Title/26pt Bulle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8" name="Text Placeholder 7"/>
          <p:cNvSpPr>
            <a:spLocks noGrp="1"/>
          </p:cNvSpPr>
          <p:nvPr>
            <p:ph type="body" sz="quarter" idx="13" hasCustomPrompt="1"/>
          </p:nvPr>
        </p:nvSpPr>
        <p:spPr>
          <a:xfrm>
            <a:off x="274638" y="2125664"/>
            <a:ext cx="9144000" cy="4082870"/>
          </a:xfrm>
        </p:spPr>
        <p:txBody>
          <a:bodyPr/>
          <a:lstStyle>
            <a:lvl1pPr marL="233318" indent="-233318">
              <a:spcBef>
                <a:spcPts val="1199"/>
              </a:spcBef>
              <a:defRPr sz="2600">
                <a:solidFill>
                  <a:schemeClr val="bg1"/>
                </a:solidFill>
                <a:latin typeface="+mn-lt"/>
              </a:defRPr>
            </a:lvl1pPr>
            <a:lvl2pPr marL="690430" indent="-233318">
              <a:spcBef>
                <a:spcPts val="1199"/>
              </a:spcBef>
              <a:buSzPct val="100000"/>
              <a:buFont typeface="Segoe UI" pitchFamily="34" charset="0"/>
              <a:buChar char="‐"/>
              <a:defRPr>
                <a:solidFill>
                  <a:schemeClr val="bg1"/>
                </a:solidFill>
              </a:defRPr>
            </a:lvl2pPr>
            <a:lvl3pPr marL="1147543" indent="-233318">
              <a:spcBef>
                <a:spcPts val="1199"/>
              </a:spcBef>
              <a:buFont typeface="Wingdings" pitchFamily="2" charset="2"/>
              <a:buChar char="§"/>
              <a:defRPr>
                <a:solidFill>
                  <a:schemeClr val="bg1"/>
                </a:solidFill>
              </a:defRPr>
            </a:lvl3pPr>
            <a:lvl4pPr marL="1599893" indent="-342834">
              <a:spcBef>
                <a:spcPts val="1199"/>
              </a:spcBef>
              <a:buFont typeface="+mj-lt"/>
              <a:buAutoNum type="arabicPeriod"/>
              <a:defRPr>
                <a:solidFill>
                  <a:schemeClr val="bg1"/>
                </a:solidFill>
              </a:defRPr>
            </a:lvl4pPr>
            <a:lvl5pPr marL="1945901" indent="-342834">
              <a:spcBef>
                <a:spcPts val="1199"/>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40" y="264964"/>
            <a:ext cx="9143999" cy="1097302"/>
          </a:xfrm>
        </p:spPr>
        <p:txBody>
          <a:bodyPr vert="horz" wrap="square" lIns="146304" tIns="91440" rIns="146304" bIns="91440" rtlCol="0" anchor="t">
            <a:noAutofit/>
          </a:bodyPr>
          <a:lstStyle>
            <a:lvl1pPr>
              <a:defRPr lang="en-US" sz="3599">
                <a:solidFill>
                  <a:schemeClr val="bg1"/>
                </a:solidFill>
              </a:defRPr>
            </a:lvl1pPr>
          </a:lstStyle>
          <a:p>
            <a:pPr marL="0" lvl="0">
              <a:lnSpc>
                <a:spcPts val="3599"/>
              </a:lnSpc>
              <a:spcBef>
                <a:spcPts val="864"/>
              </a:spcBef>
            </a:pPr>
            <a:r>
              <a:rPr lang="en-US"/>
              <a:t>Lorem Ipsum Dolor Sit.</a:t>
            </a:r>
          </a:p>
        </p:txBody>
      </p:sp>
    </p:spTree>
    <p:extLst>
      <p:ext uri="{BB962C8B-B14F-4D97-AF65-F5344CB8AC3E}">
        <p14:creationId xmlns:p14="http://schemas.microsoft.com/office/powerpoint/2010/main" val="22100621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36pt Title/26pt Bullet Text">
    <p:bg>
      <p:bgPr>
        <a:solidFill>
          <a:schemeClr val="tx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8" name="Text Placeholder 7"/>
          <p:cNvSpPr>
            <a:spLocks noGrp="1"/>
          </p:cNvSpPr>
          <p:nvPr>
            <p:ph type="body" sz="quarter" idx="13" hasCustomPrompt="1"/>
          </p:nvPr>
        </p:nvSpPr>
        <p:spPr>
          <a:xfrm>
            <a:off x="274638" y="2125664"/>
            <a:ext cx="9144000" cy="4082870"/>
          </a:xfrm>
        </p:spPr>
        <p:txBody>
          <a:bodyPr/>
          <a:lstStyle>
            <a:lvl1pPr marL="233318" indent="-233318">
              <a:spcBef>
                <a:spcPts val="1199"/>
              </a:spcBef>
              <a:defRPr sz="2600">
                <a:solidFill>
                  <a:schemeClr val="bg1"/>
                </a:solidFill>
                <a:latin typeface="+mn-lt"/>
              </a:defRPr>
            </a:lvl1pPr>
            <a:lvl2pPr marL="690430" indent="-233318">
              <a:spcBef>
                <a:spcPts val="1199"/>
              </a:spcBef>
              <a:buSzPct val="100000"/>
              <a:buFont typeface="Segoe UI" pitchFamily="34" charset="0"/>
              <a:buChar char="‐"/>
              <a:defRPr>
                <a:solidFill>
                  <a:schemeClr val="bg1"/>
                </a:solidFill>
              </a:defRPr>
            </a:lvl2pPr>
            <a:lvl3pPr marL="1147543" indent="-233318">
              <a:spcBef>
                <a:spcPts val="1199"/>
              </a:spcBef>
              <a:buFont typeface="Wingdings" pitchFamily="2" charset="2"/>
              <a:buChar char="§"/>
              <a:defRPr>
                <a:solidFill>
                  <a:schemeClr val="bg1"/>
                </a:solidFill>
              </a:defRPr>
            </a:lvl3pPr>
            <a:lvl4pPr marL="1599893" indent="-342834">
              <a:spcBef>
                <a:spcPts val="1199"/>
              </a:spcBef>
              <a:buFont typeface="+mj-lt"/>
              <a:buAutoNum type="arabicPeriod"/>
              <a:defRPr>
                <a:solidFill>
                  <a:schemeClr val="bg1"/>
                </a:solidFill>
              </a:defRPr>
            </a:lvl4pPr>
            <a:lvl5pPr marL="1945901" indent="-342834">
              <a:spcBef>
                <a:spcPts val="1199"/>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40" y="264964"/>
            <a:ext cx="9143999" cy="1097302"/>
          </a:xfrm>
        </p:spPr>
        <p:txBody>
          <a:bodyPr vert="horz" wrap="square" lIns="146304" tIns="91440" rIns="146304" bIns="91440" rtlCol="0" anchor="t">
            <a:noAutofit/>
          </a:bodyPr>
          <a:lstStyle>
            <a:lvl1pPr>
              <a:defRPr lang="en-US" sz="3599">
                <a:solidFill>
                  <a:schemeClr val="bg1"/>
                </a:solidFill>
              </a:defRPr>
            </a:lvl1pPr>
          </a:lstStyle>
          <a:p>
            <a:pPr marL="0" lvl="0">
              <a:lnSpc>
                <a:spcPts val="3599"/>
              </a:lnSpc>
              <a:spcBef>
                <a:spcPts val="864"/>
              </a:spcBef>
            </a:pPr>
            <a:r>
              <a:rPr lang="en-US"/>
              <a:t>Lorem Ipsum Dolor Sit.</a:t>
            </a:r>
          </a:p>
        </p:txBody>
      </p:sp>
    </p:spTree>
    <p:extLst>
      <p:ext uri="{BB962C8B-B14F-4D97-AF65-F5344CB8AC3E}">
        <p14:creationId xmlns:p14="http://schemas.microsoft.com/office/powerpoint/2010/main" val="130971094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36pt Title/26pt Bullet Text">
    <p:bg>
      <p:bgPr>
        <a:solidFill>
          <a:srgbClr val="002050"/>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8" name="Text Placeholder 7"/>
          <p:cNvSpPr>
            <a:spLocks noGrp="1"/>
          </p:cNvSpPr>
          <p:nvPr>
            <p:ph type="body" sz="quarter" idx="13" hasCustomPrompt="1"/>
          </p:nvPr>
        </p:nvSpPr>
        <p:spPr>
          <a:xfrm>
            <a:off x="274638" y="2125664"/>
            <a:ext cx="9144000" cy="4082870"/>
          </a:xfrm>
        </p:spPr>
        <p:txBody>
          <a:bodyPr/>
          <a:lstStyle>
            <a:lvl1pPr marL="233318" indent="-233318">
              <a:spcBef>
                <a:spcPts val="1199"/>
              </a:spcBef>
              <a:defRPr sz="2600">
                <a:solidFill>
                  <a:schemeClr val="bg1"/>
                </a:solidFill>
                <a:latin typeface="+mn-lt"/>
              </a:defRPr>
            </a:lvl1pPr>
            <a:lvl2pPr marL="690430" indent="-233318">
              <a:spcBef>
                <a:spcPts val="1199"/>
              </a:spcBef>
              <a:buSzPct val="100000"/>
              <a:buFont typeface="Segoe UI" pitchFamily="34" charset="0"/>
              <a:buChar char="‐"/>
              <a:defRPr>
                <a:solidFill>
                  <a:schemeClr val="bg1"/>
                </a:solidFill>
              </a:defRPr>
            </a:lvl2pPr>
            <a:lvl3pPr marL="1147543" indent="-233318">
              <a:spcBef>
                <a:spcPts val="1199"/>
              </a:spcBef>
              <a:buFont typeface="Wingdings" pitchFamily="2" charset="2"/>
              <a:buChar char="§"/>
              <a:defRPr>
                <a:solidFill>
                  <a:schemeClr val="bg1"/>
                </a:solidFill>
              </a:defRPr>
            </a:lvl3pPr>
            <a:lvl4pPr marL="1599893" indent="-342834">
              <a:spcBef>
                <a:spcPts val="1199"/>
              </a:spcBef>
              <a:buFont typeface="+mj-lt"/>
              <a:buAutoNum type="arabicPeriod"/>
              <a:defRPr>
                <a:solidFill>
                  <a:schemeClr val="bg1"/>
                </a:solidFill>
              </a:defRPr>
            </a:lvl4pPr>
            <a:lvl5pPr marL="1945901" indent="-342834">
              <a:spcBef>
                <a:spcPts val="1199"/>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40" y="264964"/>
            <a:ext cx="9143999" cy="1097302"/>
          </a:xfrm>
        </p:spPr>
        <p:txBody>
          <a:bodyPr vert="horz" wrap="square" lIns="146304" tIns="91440" rIns="146304" bIns="91440" rtlCol="0" anchor="t">
            <a:noAutofit/>
          </a:bodyPr>
          <a:lstStyle>
            <a:lvl1pPr>
              <a:defRPr lang="en-US" sz="3599">
                <a:solidFill>
                  <a:schemeClr val="bg1"/>
                </a:solidFill>
              </a:defRPr>
            </a:lvl1pPr>
          </a:lstStyle>
          <a:p>
            <a:pPr marL="0" lvl="0">
              <a:lnSpc>
                <a:spcPts val="3599"/>
              </a:lnSpc>
              <a:spcBef>
                <a:spcPts val="864"/>
              </a:spcBef>
            </a:pPr>
            <a:r>
              <a:rPr lang="en-US"/>
              <a:t>Lorem Ipsum Dolor Sit.</a:t>
            </a:r>
          </a:p>
        </p:txBody>
      </p:sp>
    </p:spTree>
    <p:extLst>
      <p:ext uri="{BB962C8B-B14F-4D97-AF65-F5344CB8AC3E}">
        <p14:creationId xmlns:p14="http://schemas.microsoft.com/office/powerpoint/2010/main" val="182561731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vert="horz" wrap="square" lIns="146304" tIns="91440" rIns="146304" bIns="91440" rtlCol="0" anchor="t">
            <a:noAutofit/>
          </a:bodyPr>
          <a:lstStyle>
            <a:lvl1pPr>
              <a:defRPr lang="en-US" sz="3599">
                <a:solidFill>
                  <a:srgbClr val="BA141A"/>
                </a:solidFill>
              </a:defRPr>
            </a:lvl1pPr>
          </a:lstStyle>
          <a:p>
            <a:pPr marL="0" lvl="0">
              <a:lnSpc>
                <a:spcPts val="3599"/>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8" name="Text Placeholder 7"/>
          <p:cNvSpPr>
            <a:spLocks noGrp="1"/>
          </p:cNvSpPr>
          <p:nvPr>
            <p:ph type="body" sz="quarter" idx="13" hasCustomPrompt="1"/>
          </p:nvPr>
        </p:nvSpPr>
        <p:spPr>
          <a:xfrm>
            <a:off x="274638" y="2125664"/>
            <a:ext cx="9144000" cy="4082870"/>
          </a:xfrm>
        </p:spPr>
        <p:txBody>
          <a:bodyPr/>
          <a:lstStyle>
            <a:lvl1pPr marL="233318" indent="-233318">
              <a:spcBef>
                <a:spcPts val="1199"/>
              </a:spcBef>
              <a:defRPr sz="2400">
                <a:latin typeface="+mn-lt"/>
              </a:defRPr>
            </a:lvl1pPr>
            <a:lvl2pPr marL="690430" indent="-233318">
              <a:spcBef>
                <a:spcPts val="1199"/>
              </a:spcBef>
              <a:buSzPct val="100000"/>
              <a:buFont typeface="Segoe UI" pitchFamily="34" charset="0"/>
              <a:buChar char="‐"/>
              <a:defRPr sz="2000"/>
            </a:lvl2pPr>
            <a:lvl3pPr marL="1147543" indent="-233318">
              <a:spcBef>
                <a:spcPts val="1199"/>
              </a:spcBef>
              <a:buFont typeface="Wingdings" pitchFamily="2" charset="2"/>
              <a:buChar char="§"/>
              <a:defRPr sz="1800"/>
            </a:lvl3pPr>
            <a:lvl4pPr marL="1599893" indent="-342834">
              <a:spcBef>
                <a:spcPts val="1199"/>
              </a:spcBef>
              <a:buFont typeface="+mj-lt"/>
              <a:buAutoNum type="arabicPeriod"/>
              <a:defRPr sz="1599"/>
            </a:lvl4pPr>
            <a:lvl5pPr marL="1945901" indent="-342834">
              <a:spcBef>
                <a:spcPts val="1199"/>
              </a:spcBef>
              <a:buFont typeface="+mj-lt"/>
              <a:buAutoNum type="alphaLcParenR"/>
              <a:defRPr sz="1599"/>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05833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36pt Title/24pt Bulle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8" name="Text Placeholder 7"/>
          <p:cNvSpPr>
            <a:spLocks noGrp="1"/>
          </p:cNvSpPr>
          <p:nvPr>
            <p:ph type="body" sz="quarter" idx="13" hasCustomPrompt="1"/>
          </p:nvPr>
        </p:nvSpPr>
        <p:spPr>
          <a:xfrm>
            <a:off x="274638" y="2125664"/>
            <a:ext cx="9144000" cy="4082870"/>
          </a:xfrm>
        </p:spPr>
        <p:txBody>
          <a:bodyPr/>
          <a:lstStyle>
            <a:lvl1pPr marL="233318" indent="-233318">
              <a:spcBef>
                <a:spcPts val="1199"/>
              </a:spcBef>
              <a:defRPr sz="2400">
                <a:solidFill>
                  <a:schemeClr val="bg1"/>
                </a:solidFill>
                <a:latin typeface="+mn-lt"/>
              </a:defRPr>
            </a:lvl1pPr>
            <a:lvl2pPr marL="690430" indent="-233318">
              <a:spcBef>
                <a:spcPts val="1199"/>
              </a:spcBef>
              <a:buSzPct val="100000"/>
              <a:buFont typeface="Segoe UI" pitchFamily="34" charset="0"/>
              <a:buChar char="‐"/>
              <a:defRPr sz="2000">
                <a:solidFill>
                  <a:schemeClr val="bg1"/>
                </a:solidFill>
              </a:defRPr>
            </a:lvl2pPr>
            <a:lvl3pPr marL="1147543" indent="-233318">
              <a:spcBef>
                <a:spcPts val="1199"/>
              </a:spcBef>
              <a:buFont typeface="Wingdings" pitchFamily="2" charset="2"/>
              <a:buChar char="§"/>
              <a:defRPr sz="1800">
                <a:solidFill>
                  <a:schemeClr val="bg1"/>
                </a:solidFill>
              </a:defRPr>
            </a:lvl3pPr>
            <a:lvl4pPr marL="1599893" indent="-342834">
              <a:spcBef>
                <a:spcPts val="1199"/>
              </a:spcBef>
              <a:buFont typeface="+mj-lt"/>
              <a:buAutoNum type="arabicPeriod"/>
              <a:defRPr sz="1599">
                <a:solidFill>
                  <a:schemeClr val="bg1"/>
                </a:solidFill>
              </a:defRPr>
            </a:lvl4pPr>
            <a:lvl5pPr marL="1945901" indent="-342834">
              <a:spcBef>
                <a:spcPts val="1199"/>
              </a:spcBef>
              <a:buFont typeface="+mj-lt"/>
              <a:buAutoNum type="alphaLcParenR"/>
              <a:defRPr sz="1599">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40" y="264964"/>
            <a:ext cx="9143999" cy="1097302"/>
          </a:xfrm>
        </p:spPr>
        <p:txBody>
          <a:bodyPr vert="horz" wrap="square" lIns="146304" tIns="91440" rIns="146304" bIns="91440" rtlCol="0" anchor="t">
            <a:noAutofit/>
          </a:bodyPr>
          <a:lstStyle>
            <a:lvl1pPr>
              <a:defRPr lang="en-US" sz="3599">
                <a:solidFill>
                  <a:schemeClr val="bg1"/>
                </a:solidFill>
              </a:defRPr>
            </a:lvl1pPr>
          </a:lstStyle>
          <a:p>
            <a:pPr marL="0" lvl="0">
              <a:lnSpc>
                <a:spcPts val="3599"/>
              </a:lnSpc>
              <a:spcBef>
                <a:spcPts val="864"/>
              </a:spcBef>
            </a:pPr>
            <a:r>
              <a:rPr lang="en-US"/>
              <a:t>Lorem Ipsum Dolor Sit.</a:t>
            </a:r>
          </a:p>
        </p:txBody>
      </p:sp>
    </p:spTree>
    <p:extLst>
      <p:ext uri="{BB962C8B-B14F-4D97-AF65-F5344CB8AC3E}">
        <p14:creationId xmlns:p14="http://schemas.microsoft.com/office/powerpoint/2010/main" val="31768474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5355077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36pt Title/24pt Bullet Text">
    <p:bg>
      <p:bgPr>
        <a:solidFill>
          <a:schemeClr val="tx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8" name="Text Placeholder 7"/>
          <p:cNvSpPr>
            <a:spLocks noGrp="1"/>
          </p:cNvSpPr>
          <p:nvPr>
            <p:ph type="body" sz="quarter" idx="13" hasCustomPrompt="1"/>
          </p:nvPr>
        </p:nvSpPr>
        <p:spPr>
          <a:xfrm>
            <a:off x="274638" y="2125664"/>
            <a:ext cx="9144000" cy="4082870"/>
          </a:xfrm>
        </p:spPr>
        <p:txBody>
          <a:bodyPr/>
          <a:lstStyle>
            <a:lvl1pPr marL="233318" indent="-233318">
              <a:spcBef>
                <a:spcPts val="1199"/>
              </a:spcBef>
              <a:defRPr sz="2400">
                <a:solidFill>
                  <a:schemeClr val="bg1"/>
                </a:solidFill>
                <a:latin typeface="+mn-lt"/>
              </a:defRPr>
            </a:lvl1pPr>
            <a:lvl2pPr marL="690430" indent="-233318">
              <a:spcBef>
                <a:spcPts val="1199"/>
              </a:spcBef>
              <a:buSzPct val="100000"/>
              <a:buFont typeface="Segoe UI" pitchFamily="34" charset="0"/>
              <a:buChar char="‐"/>
              <a:defRPr sz="2000">
                <a:solidFill>
                  <a:schemeClr val="bg1"/>
                </a:solidFill>
              </a:defRPr>
            </a:lvl2pPr>
            <a:lvl3pPr marL="1147543" indent="-233318">
              <a:spcBef>
                <a:spcPts val="1199"/>
              </a:spcBef>
              <a:buFont typeface="Wingdings" pitchFamily="2" charset="2"/>
              <a:buChar char="§"/>
              <a:defRPr sz="1800">
                <a:solidFill>
                  <a:schemeClr val="bg1"/>
                </a:solidFill>
              </a:defRPr>
            </a:lvl3pPr>
            <a:lvl4pPr marL="1599893" indent="-342834">
              <a:spcBef>
                <a:spcPts val="1199"/>
              </a:spcBef>
              <a:buFont typeface="+mj-lt"/>
              <a:buAutoNum type="arabicPeriod"/>
              <a:defRPr sz="1599">
                <a:solidFill>
                  <a:schemeClr val="bg1"/>
                </a:solidFill>
              </a:defRPr>
            </a:lvl4pPr>
            <a:lvl5pPr marL="1945901" indent="-342834">
              <a:spcBef>
                <a:spcPts val="1199"/>
              </a:spcBef>
              <a:buFont typeface="+mj-lt"/>
              <a:buAutoNum type="alphaLcParenR"/>
              <a:defRPr sz="1599">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40" y="264964"/>
            <a:ext cx="9143999" cy="1097302"/>
          </a:xfrm>
        </p:spPr>
        <p:txBody>
          <a:bodyPr vert="horz" wrap="square" lIns="146304" tIns="91440" rIns="146304" bIns="91440" rtlCol="0" anchor="t">
            <a:noAutofit/>
          </a:bodyPr>
          <a:lstStyle>
            <a:lvl1pPr>
              <a:defRPr lang="en-US" sz="3599">
                <a:solidFill>
                  <a:schemeClr val="bg1"/>
                </a:solidFill>
              </a:defRPr>
            </a:lvl1pPr>
          </a:lstStyle>
          <a:p>
            <a:pPr marL="0" lvl="0">
              <a:lnSpc>
                <a:spcPts val="3599"/>
              </a:lnSpc>
              <a:spcBef>
                <a:spcPts val="864"/>
              </a:spcBef>
            </a:pPr>
            <a:r>
              <a:rPr lang="en-US"/>
              <a:t>Lorem Ipsum Dolor Sit.</a:t>
            </a:r>
          </a:p>
        </p:txBody>
      </p:sp>
    </p:spTree>
    <p:extLst>
      <p:ext uri="{BB962C8B-B14F-4D97-AF65-F5344CB8AC3E}">
        <p14:creationId xmlns:p14="http://schemas.microsoft.com/office/powerpoint/2010/main" val="30836853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36pt Title/24pt Bullet Text">
    <p:bg>
      <p:bgPr>
        <a:solidFill>
          <a:srgbClr val="002050"/>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8" name="Text Placeholder 7"/>
          <p:cNvSpPr>
            <a:spLocks noGrp="1"/>
          </p:cNvSpPr>
          <p:nvPr>
            <p:ph type="body" sz="quarter" idx="13" hasCustomPrompt="1"/>
          </p:nvPr>
        </p:nvSpPr>
        <p:spPr>
          <a:xfrm>
            <a:off x="274638" y="2125664"/>
            <a:ext cx="9144000" cy="4082870"/>
          </a:xfrm>
        </p:spPr>
        <p:txBody>
          <a:bodyPr/>
          <a:lstStyle>
            <a:lvl1pPr marL="233318" indent="-233318">
              <a:spcBef>
                <a:spcPts val="1199"/>
              </a:spcBef>
              <a:defRPr sz="2400">
                <a:solidFill>
                  <a:schemeClr val="bg1"/>
                </a:solidFill>
                <a:latin typeface="+mn-lt"/>
              </a:defRPr>
            </a:lvl1pPr>
            <a:lvl2pPr marL="690430" indent="-233318">
              <a:spcBef>
                <a:spcPts val="1199"/>
              </a:spcBef>
              <a:buSzPct val="100000"/>
              <a:buFont typeface="Segoe UI" pitchFamily="34" charset="0"/>
              <a:buChar char="‐"/>
              <a:defRPr sz="2000">
                <a:solidFill>
                  <a:schemeClr val="bg1"/>
                </a:solidFill>
              </a:defRPr>
            </a:lvl2pPr>
            <a:lvl3pPr marL="1147543" indent="-233318">
              <a:spcBef>
                <a:spcPts val="1199"/>
              </a:spcBef>
              <a:buFont typeface="Wingdings" pitchFamily="2" charset="2"/>
              <a:buChar char="§"/>
              <a:defRPr sz="1800">
                <a:solidFill>
                  <a:schemeClr val="bg1"/>
                </a:solidFill>
              </a:defRPr>
            </a:lvl3pPr>
            <a:lvl4pPr marL="1599893" indent="-342834">
              <a:spcBef>
                <a:spcPts val="1199"/>
              </a:spcBef>
              <a:buFont typeface="+mj-lt"/>
              <a:buAutoNum type="arabicPeriod"/>
              <a:defRPr sz="1599">
                <a:solidFill>
                  <a:schemeClr val="bg1"/>
                </a:solidFill>
              </a:defRPr>
            </a:lvl4pPr>
            <a:lvl5pPr marL="1945901" indent="-342834">
              <a:spcBef>
                <a:spcPts val="1199"/>
              </a:spcBef>
              <a:buFont typeface="+mj-lt"/>
              <a:buAutoNum type="alphaLcParenR"/>
              <a:defRPr sz="1599">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40" y="264964"/>
            <a:ext cx="9143999" cy="1097302"/>
          </a:xfrm>
        </p:spPr>
        <p:txBody>
          <a:bodyPr vert="horz" wrap="square" lIns="146304" tIns="91440" rIns="146304" bIns="91440" rtlCol="0" anchor="t">
            <a:noAutofit/>
          </a:bodyPr>
          <a:lstStyle>
            <a:lvl1pPr>
              <a:defRPr lang="en-US" sz="3599">
                <a:solidFill>
                  <a:schemeClr val="bg1"/>
                </a:solidFill>
              </a:defRPr>
            </a:lvl1pPr>
          </a:lstStyle>
          <a:p>
            <a:pPr marL="0" lvl="0">
              <a:lnSpc>
                <a:spcPts val="3599"/>
              </a:lnSpc>
              <a:spcBef>
                <a:spcPts val="864"/>
              </a:spcBef>
            </a:pPr>
            <a:r>
              <a:rPr lang="en-US"/>
              <a:t>Lorem Ipsum Dolor Sit.</a:t>
            </a:r>
          </a:p>
        </p:txBody>
      </p:sp>
    </p:spTree>
    <p:extLst>
      <p:ext uri="{BB962C8B-B14F-4D97-AF65-F5344CB8AC3E}">
        <p14:creationId xmlns:p14="http://schemas.microsoft.com/office/powerpoint/2010/main" val="335727246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5964865" cy="6994525"/>
          </a:xfrm>
          <a:prstGeom prst="rect">
            <a:avLst/>
          </a:prstGeom>
        </p:spPr>
      </p:pic>
      <p:sp>
        <p:nvSpPr>
          <p:cNvPr id="9" name="Rectangle 8"/>
          <p:cNvSpPr/>
          <p:nvPr/>
        </p:nvSpPr>
        <p:spPr bwMode="auto">
          <a:xfrm>
            <a:off x="4891618" y="0"/>
            <a:ext cx="2011658" cy="6994525"/>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761038" y="1028410"/>
            <a:ext cx="6409624" cy="5303462"/>
          </a:xfrm>
        </p:spPr>
        <p:txBody>
          <a:bodyPr/>
          <a:lstStyle>
            <a:lvl1pPr marL="0" indent="0">
              <a:lnSpc>
                <a:spcPts val="3399"/>
              </a:lnSpc>
              <a:spcBef>
                <a:spcPts val="3599"/>
              </a:spcBef>
              <a:buNone/>
              <a:defRPr sz="3000" baseline="0">
                <a:solidFill>
                  <a:schemeClr val="tx2"/>
                </a:solidFill>
                <a:latin typeface="+mj-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a:t>Lorem ipsum dolor sit amet, consectetur adipiscing elit. Suspendisse eu justo tempus. </a:t>
            </a:r>
          </a:p>
          <a:p>
            <a:pPr lvl="0"/>
            <a:r>
              <a:rPr lang="en-US"/>
              <a:t>Aenean porttitor pulvinar lorem, </a:t>
            </a:r>
            <a:br>
              <a:rPr lang="en-US"/>
            </a:br>
            <a:r>
              <a:rPr lang="en-US"/>
              <a:t>eu accumsan purus mattis nec. </a:t>
            </a:r>
          </a:p>
          <a:p>
            <a:pPr lvl="0"/>
            <a:r>
              <a:rPr lang="en-US"/>
              <a:t>Cum sociis natoque penatibus </a:t>
            </a:r>
            <a:br>
              <a:rPr lang="en-US"/>
            </a:br>
            <a:r>
              <a:rPr lang="en-US"/>
              <a:t>et magnis dis parturient montes, nascetur ridiculus mus.</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dirty="0">
                <a:solidFill>
                  <a:srgbClr val="FFFFFF"/>
                </a:solidFill>
              </a:rPr>
              <a:t>Microsoft Confidential</a:t>
            </a:r>
          </a:p>
        </p:txBody>
      </p:sp>
    </p:spTree>
    <p:extLst>
      <p:ext uri="{BB962C8B-B14F-4D97-AF65-F5344CB8AC3E}">
        <p14:creationId xmlns:p14="http://schemas.microsoft.com/office/powerpoint/2010/main" val="342477514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58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lIns="146304" tIns="91440" rIns="146304" bIns="91440"/>
          <a:lstStyle>
            <a:lvl1pPr>
              <a:lnSpc>
                <a:spcPts val="6299"/>
              </a:lnSpc>
              <a:defRPr sz="5799"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Tree>
    <p:extLst>
      <p:ext uri="{BB962C8B-B14F-4D97-AF65-F5344CB8AC3E}">
        <p14:creationId xmlns:p14="http://schemas.microsoft.com/office/powerpoint/2010/main" val="375962803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48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lIns="146304" tIns="91440" rIns="146304" bIns="91440"/>
          <a:lstStyle>
            <a:lvl1pPr>
              <a:lnSpc>
                <a:spcPts val="6299"/>
              </a:lnSpc>
              <a:defRPr sz="4799"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Tree>
    <p:extLst>
      <p:ext uri="{BB962C8B-B14F-4D97-AF65-F5344CB8AC3E}">
        <p14:creationId xmlns:p14="http://schemas.microsoft.com/office/powerpoint/2010/main" val="273549024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6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vert="horz" wrap="square" lIns="146304" tIns="91440" rIns="146304" bIns="91440" rtlCol="0" anchor="t">
            <a:noAutofit/>
          </a:bodyPr>
          <a:lstStyle>
            <a:lvl1pPr>
              <a:defRPr lang="en-US" sz="3599">
                <a:solidFill>
                  <a:schemeClr val="accent1"/>
                </a:solidFill>
              </a:defRPr>
            </a:lvl1pPr>
          </a:lstStyle>
          <a:p>
            <a:pPr marL="0" lvl="0">
              <a:lnSpc>
                <a:spcPts val="3599"/>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Tree>
    <p:extLst>
      <p:ext uri="{BB962C8B-B14F-4D97-AF65-F5344CB8AC3E}">
        <p14:creationId xmlns:p14="http://schemas.microsoft.com/office/powerpoint/2010/main" val="38072940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74638" y="1582678"/>
            <a:ext cx="6400800" cy="507831"/>
          </a:xfrm>
        </p:spPr>
        <p:txBody>
          <a:bodyPr lIns="182880" rIns="182880"/>
          <a:lstStyle>
            <a:lvl1pPr marL="0" indent="0">
              <a:buFontTx/>
              <a:buNone/>
              <a:defRPr sz="3599">
                <a:solidFill>
                  <a:schemeClr val="tx2"/>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3" name="Slide Number Placeholder 2"/>
          <p:cNvSpPr>
            <a:spLocks noGrp="1"/>
          </p:cNvSpPr>
          <p:nvPr>
            <p:ph type="sldNum" sz="quarter" idx="13"/>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5" name="Title 4"/>
          <p:cNvSpPr>
            <a:spLocks noGrp="1"/>
          </p:cNvSpPr>
          <p:nvPr>
            <p:ph type="title"/>
          </p:nvPr>
        </p:nvSpPr>
        <p:spPr>
          <a:xfrm>
            <a:off x="274640" y="373063"/>
            <a:ext cx="6400793" cy="459790"/>
          </a:xfrm>
        </p:spPr>
        <p:txBody>
          <a:bodyPr vert="horz" wrap="square" lIns="182880" tIns="146304" rIns="182880" bIns="146304" rtlCol="0" anchor="ctr" anchorCtr="0">
            <a:noAutofit/>
          </a:bodyPr>
          <a:lstStyle>
            <a:lvl1pPr>
              <a:defRPr lang="en-US" sz="2400" spc="0">
                <a:cs typeface="+mn-cs"/>
              </a:defRPr>
            </a:lvl1pPr>
          </a:lstStyle>
          <a:p>
            <a:pPr marL="0" marR="0" lvl="0" indent="0" fontAlgn="auto">
              <a:lnSpc>
                <a:spcPts val="2800"/>
              </a:lnSpc>
              <a:spcBef>
                <a:spcPts val="0"/>
              </a:spcBef>
              <a:spcAft>
                <a:spcPts val="0"/>
              </a:spcAft>
              <a:buClrTx/>
              <a:buSzPct val="90000"/>
              <a:buFontTx/>
              <a:tabLst/>
            </a:pPr>
            <a:r>
              <a:rPr lang="en-US"/>
              <a:t>Click to edit Master title style</a:t>
            </a:r>
          </a:p>
        </p:txBody>
      </p:sp>
    </p:spTree>
    <p:extLst>
      <p:ext uri="{BB962C8B-B14F-4D97-AF65-F5344CB8AC3E}">
        <p14:creationId xmlns:p14="http://schemas.microsoft.com/office/powerpoint/2010/main" val="11066335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3" name="Slide Number Placeholder 2"/>
          <p:cNvSpPr>
            <a:spLocks noGrp="1"/>
          </p:cNvSpPr>
          <p:nvPr>
            <p:ph type="sldNum" sz="quarter" idx="13"/>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11" name="Text Placeholder 10"/>
          <p:cNvSpPr>
            <a:spLocks noGrp="1"/>
          </p:cNvSpPr>
          <p:nvPr>
            <p:ph type="body" sz="quarter" idx="14"/>
          </p:nvPr>
        </p:nvSpPr>
        <p:spPr>
          <a:xfrm>
            <a:off x="274639" y="2125663"/>
            <a:ext cx="3200429" cy="2743200"/>
          </a:xfrm>
        </p:spPr>
        <p:txBody>
          <a:bodyPr/>
          <a:lstStyle>
            <a:lvl1pPr marL="0" indent="0">
              <a:lnSpc>
                <a:spcPct val="100000"/>
              </a:lnSpc>
              <a:spcBef>
                <a:spcPts val="0"/>
              </a:spcBef>
              <a:spcAft>
                <a:spcPts val="3000"/>
              </a:spcAft>
              <a:buNone/>
              <a:defRPr sz="1800">
                <a:latin typeface="+mn-lt"/>
              </a:defRPr>
            </a:lvl1pPr>
            <a:lvl2pPr marL="3174" indent="0">
              <a:lnSpc>
                <a:spcPts val="1449"/>
              </a:lnSpc>
              <a:spcBef>
                <a:spcPts val="0"/>
              </a:spcBef>
              <a:spcAft>
                <a:spcPts val="1199"/>
              </a:spcAft>
              <a:buNone/>
              <a:defRPr sz="1299" b="1"/>
            </a:lvl2pPr>
          </a:lstStyle>
          <a:p>
            <a:pPr lvl="0"/>
            <a:r>
              <a:rPr lang="en-US"/>
              <a:t>Click to edit Master text styles</a:t>
            </a:r>
          </a:p>
          <a:p>
            <a:pPr lvl="1"/>
            <a:r>
              <a:rPr lang="en-US"/>
              <a:t>Second level</a:t>
            </a:r>
          </a:p>
        </p:txBody>
      </p:sp>
      <p:sp>
        <p:nvSpPr>
          <p:cNvPr id="4" name="Title 3"/>
          <p:cNvSpPr>
            <a:spLocks noGrp="1"/>
          </p:cNvSpPr>
          <p:nvPr>
            <p:ph type="title"/>
          </p:nvPr>
        </p:nvSpPr>
        <p:spPr>
          <a:xfrm>
            <a:off x="274640" y="355514"/>
            <a:ext cx="6400799" cy="629914"/>
          </a:xfrm>
        </p:spPr>
        <p:txBody>
          <a:bodyPr vert="horz" wrap="square" lIns="146304" tIns="109728" rIns="146304" bIns="109728" rtlCol="0" anchor="t" anchorCtr="0">
            <a:noAutofit/>
          </a:bodyPr>
          <a:lstStyle>
            <a:lvl1pPr>
              <a:defRPr lang="en-US" sz="3599" spc="0">
                <a:cs typeface="+mn-cs"/>
              </a:defRPr>
            </a:lvl1pPr>
          </a:lstStyle>
          <a:p>
            <a:pPr marL="0" marR="0" lvl="0" indent="0" fontAlgn="auto">
              <a:lnSpc>
                <a:spcPts val="3599"/>
              </a:lnSpc>
              <a:spcBef>
                <a:spcPct val="20000"/>
              </a:spcBef>
              <a:spcAft>
                <a:spcPts val="0"/>
              </a:spcAft>
              <a:buClrTx/>
              <a:buSzPct val="90000"/>
              <a:buFontTx/>
              <a:tabLst/>
            </a:pPr>
            <a:r>
              <a:rPr lang="en-US"/>
              <a:t>Click to edit Master title style</a:t>
            </a:r>
          </a:p>
        </p:txBody>
      </p:sp>
    </p:spTree>
    <p:extLst>
      <p:ext uri="{BB962C8B-B14F-4D97-AF65-F5344CB8AC3E}">
        <p14:creationId xmlns:p14="http://schemas.microsoft.com/office/powerpoint/2010/main" val="30290659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36pt Header">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3" name="Slide Number Placeholder 2"/>
          <p:cNvSpPr>
            <a:spLocks noGrp="1"/>
          </p:cNvSpPr>
          <p:nvPr>
            <p:ph type="sldNum" sz="quarter" idx="13"/>
          </p:nvPr>
        </p:nvSpPr>
        <p:spPr>
          <a:xfrm>
            <a:off x="11595101" y="6565392"/>
            <a:ext cx="566737" cy="137160"/>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
        <p:nvSpPr>
          <p:cNvPr id="5" name="Title 3"/>
          <p:cNvSpPr>
            <a:spLocks noGrp="1"/>
          </p:cNvSpPr>
          <p:nvPr>
            <p:ph type="title"/>
          </p:nvPr>
        </p:nvSpPr>
        <p:spPr>
          <a:xfrm>
            <a:off x="274640" y="355514"/>
            <a:ext cx="6400799" cy="629914"/>
          </a:xfrm>
        </p:spPr>
        <p:txBody>
          <a:bodyPr vert="horz" wrap="square" lIns="146304" tIns="109728" rIns="146304" bIns="109728" rtlCol="0" anchor="t" anchorCtr="0">
            <a:noAutofit/>
          </a:bodyPr>
          <a:lstStyle>
            <a:lvl1pPr>
              <a:defRPr lang="en-US" sz="3599" spc="0">
                <a:cs typeface="+mn-cs"/>
              </a:defRPr>
            </a:lvl1pPr>
          </a:lstStyle>
          <a:p>
            <a:pPr marL="0" marR="0" lvl="0" indent="0" fontAlgn="auto">
              <a:lnSpc>
                <a:spcPts val="3599"/>
              </a:lnSpc>
              <a:spcBef>
                <a:spcPct val="20000"/>
              </a:spcBef>
              <a:spcAft>
                <a:spcPts val="0"/>
              </a:spcAft>
              <a:buClrTx/>
              <a:buSzPct val="90000"/>
              <a:buFontTx/>
              <a:tabLst/>
            </a:pPr>
            <a:r>
              <a:rPr lang="en-US"/>
              <a:t>Click to edit Master title style</a:t>
            </a:r>
          </a:p>
        </p:txBody>
      </p:sp>
    </p:spTree>
    <p:extLst>
      <p:ext uri="{BB962C8B-B14F-4D97-AF65-F5344CB8AC3E}">
        <p14:creationId xmlns:p14="http://schemas.microsoft.com/office/powerpoint/2010/main" val="185245282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6"/>
          </a:xfrm>
        </p:spPr>
        <p:txBody>
          <a:bodyPr/>
          <a:lstStyle>
            <a:lvl1pPr marL="0" indent="0">
              <a:buNone/>
              <a:defRPr>
                <a:solidFill>
                  <a:srgbClr val="505050"/>
                </a:solidFill>
              </a:defRPr>
            </a:lvl1pPr>
          </a:lstStyle>
          <a:p>
            <a:r>
              <a:rPr lang="en-US" dirty="0"/>
              <a:t>Click icon to add picture</a:t>
            </a:r>
          </a:p>
        </p:txBody>
      </p:sp>
      <p:sp>
        <p:nvSpPr>
          <p:cNvPr id="2" name="Title 1"/>
          <p:cNvSpPr>
            <a:spLocks noGrp="1"/>
          </p:cNvSpPr>
          <p:nvPr>
            <p:ph type="title"/>
          </p:nvPr>
        </p:nvSpPr>
        <p:spPr>
          <a:xfrm>
            <a:off x="274639" y="752476"/>
            <a:ext cx="11612563" cy="5305084"/>
          </a:xfrm>
        </p:spPr>
        <p:txBody>
          <a:bodyPr/>
          <a:lstStyle>
            <a:lvl1pPr>
              <a:defRPr>
                <a:solidFill>
                  <a:schemeClr val="accent1"/>
                </a:solidFill>
              </a:defRPr>
            </a:lvl1pPr>
          </a:lstStyle>
          <a:p>
            <a:r>
              <a:rPr lang="en-US"/>
              <a:t>Click to edit Master title style</a:t>
            </a:r>
            <a:endParaRPr lang="en-US" dirty="0"/>
          </a:p>
        </p:txBody>
      </p:sp>
      <p:sp>
        <p:nvSpPr>
          <p:cNvPr id="3" name="Footer Placeholder 2"/>
          <p:cNvSpPr>
            <a:spLocks noGrp="1"/>
          </p:cNvSpPr>
          <p:nvPr>
            <p:ph type="ftr" sz="quarter" idx="11"/>
          </p:nvPr>
        </p:nvSpPr>
        <p:spPr>
          <a:xfrm>
            <a:off x="457200" y="6565392"/>
            <a:ext cx="3937000" cy="137160"/>
          </a:xfrm>
          <a:prstGeom prst="rect">
            <a:avLst/>
          </a:prstGeom>
        </p:spPr>
        <p:txBody>
          <a:bodyPr/>
          <a:lstStyle>
            <a:lvl1pPr>
              <a:defRPr>
                <a:solidFill>
                  <a:srgbClr val="898989"/>
                </a:solidFill>
              </a:defRPr>
            </a:lvl1pPr>
          </a:lstStyle>
          <a:p>
            <a:r>
              <a:rPr dirty="0"/>
              <a:t>Microsoft Confidential</a:t>
            </a:r>
          </a:p>
        </p:txBody>
      </p:sp>
      <p:sp>
        <p:nvSpPr>
          <p:cNvPr id="5" name="Slide Number Placeholder 4"/>
          <p:cNvSpPr>
            <a:spLocks noGrp="1"/>
          </p:cNvSpPr>
          <p:nvPr>
            <p:ph type="sldNum" sz="quarter" idx="12"/>
          </p:nvPr>
        </p:nvSpPr>
        <p:spPr>
          <a:xfrm>
            <a:off x="11595101" y="6565392"/>
            <a:ext cx="566737" cy="137160"/>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3055284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60787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74638" y="2674311"/>
            <a:ext cx="8229574" cy="523202"/>
          </a:xfrm>
        </p:spPr>
        <p:txBody>
          <a:bodyPr lIns="182880"/>
          <a:lstStyle>
            <a:lvl1pPr marL="0" indent="0">
              <a:buFontTx/>
              <a:buNone/>
              <a:defRPr sz="2400">
                <a:solidFill>
                  <a:schemeClr val="tx2"/>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74638" y="3771579"/>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261879" y="3771579"/>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249120" y="3771579"/>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236361" y="3771579"/>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a:t>Click to edit Master text styles</a:t>
            </a:r>
          </a:p>
        </p:txBody>
      </p:sp>
      <p:sp>
        <p:nvSpPr>
          <p:cNvPr id="3" name="Footer Placeholder 2"/>
          <p:cNvSpPr>
            <a:spLocks noGrp="1"/>
          </p:cNvSpPr>
          <p:nvPr>
            <p:ph type="ftr" sz="quarter" idx="23"/>
          </p:nvPr>
        </p:nvSpPr>
        <p:spPr>
          <a:xfrm>
            <a:off x="457200" y="6565392"/>
            <a:ext cx="3937000" cy="137160"/>
          </a:xfrm>
          <a:prstGeom prst="rect">
            <a:avLst/>
          </a:prstGeom>
        </p:spPr>
        <p:txBody>
          <a:bodyPr/>
          <a:lstStyle>
            <a:lvl1pPr>
              <a:defRPr>
                <a:solidFill>
                  <a:srgbClr val="898989"/>
                </a:solidFill>
              </a:defRPr>
            </a:lvl1pPr>
          </a:lstStyle>
          <a:p>
            <a:r>
              <a:rPr dirty="0"/>
              <a:t>Microsoft Confidential</a:t>
            </a:r>
          </a:p>
        </p:txBody>
      </p:sp>
      <p:sp>
        <p:nvSpPr>
          <p:cNvPr id="5" name="Slide Number Placeholder 4"/>
          <p:cNvSpPr>
            <a:spLocks noGrp="1"/>
          </p:cNvSpPr>
          <p:nvPr>
            <p:ph type="sldNum" sz="quarter" idx="24"/>
          </p:nvPr>
        </p:nvSpPr>
        <p:spPr>
          <a:xfrm>
            <a:off x="11595101" y="6565392"/>
            <a:ext cx="566737" cy="137160"/>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
        <p:nvSpPr>
          <p:cNvPr id="10" name="Title 3"/>
          <p:cNvSpPr>
            <a:spLocks noGrp="1"/>
          </p:cNvSpPr>
          <p:nvPr>
            <p:ph type="title"/>
          </p:nvPr>
        </p:nvSpPr>
        <p:spPr>
          <a:xfrm>
            <a:off x="274639" y="355514"/>
            <a:ext cx="8229574" cy="629914"/>
          </a:xfrm>
        </p:spPr>
        <p:txBody>
          <a:bodyPr vert="horz" wrap="square" lIns="146304" tIns="109728" rIns="146304" bIns="109728" rtlCol="0" anchor="t" anchorCtr="0">
            <a:noAutofit/>
          </a:bodyPr>
          <a:lstStyle>
            <a:lvl1pPr>
              <a:defRPr lang="en-US" sz="3599" spc="0">
                <a:cs typeface="+mn-cs"/>
              </a:defRPr>
            </a:lvl1pPr>
          </a:lstStyle>
          <a:p>
            <a:pPr marL="0" marR="0" lvl="0" indent="0" fontAlgn="auto">
              <a:lnSpc>
                <a:spcPts val="3599"/>
              </a:lnSpc>
              <a:spcBef>
                <a:spcPct val="20000"/>
              </a:spcBef>
              <a:spcAft>
                <a:spcPts val="0"/>
              </a:spcAft>
              <a:buClrTx/>
              <a:buSzPct val="90000"/>
              <a:buFontTx/>
              <a:tabLst/>
            </a:pPr>
            <a:r>
              <a:rPr lang="en-US"/>
              <a:t>Click to edit Master title style</a:t>
            </a:r>
          </a:p>
        </p:txBody>
      </p:sp>
    </p:spTree>
    <p:extLst>
      <p:ext uri="{BB962C8B-B14F-4D97-AF65-F5344CB8AC3E}">
        <p14:creationId xmlns:p14="http://schemas.microsoft.com/office/powerpoint/2010/main" val="224749640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Image &amp; 24pt Text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5" name="Slide Number Placeholder 4"/>
          <p:cNvSpPr>
            <a:spLocks noGrp="1"/>
          </p:cNvSpPr>
          <p:nvPr>
            <p:ph type="sldNum" sz="quarter" idx="13"/>
          </p:nvPr>
        </p:nvSpPr>
        <p:spPr>
          <a:xfrm>
            <a:off x="11595101" y="6565392"/>
            <a:ext cx="566737" cy="137160"/>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
        <p:nvSpPr>
          <p:cNvPr id="9" name="Text Placeholder 8"/>
          <p:cNvSpPr>
            <a:spLocks noGrp="1"/>
          </p:cNvSpPr>
          <p:nvPr>
            <p:ph type="body" sz="quarter" idx="14"/>
          </p:nvPr>
        </p:nvSpPr>
        <p:spPr>
          <a:xfrm>
            <a:off x="274638" y="1242535"/>
            <a:ext cx="5029200" cy="5029200"/>
          </a:xfrm>
        </p:spPr>
        <p:txBody>
          <a:bodyPr lIns="146304" tIns="91440" rIns="146304" bIns="91440"/>
          <a:lstStyle>
            <a:lvl1pPr marL="0" indent="0">
              <a:lnSpc>
                <a:spcPts val="2900"/>
              </a:lnSpc>
              <a:spcBef>
                <a:spcPts val="0"/>
              </a:spcBef>
              <a:spcAft>
                <a:spcPts val="2400"/>
              </a:spcAft>
              <a:buNone/>
              <a:defRPr lang="en-US" sz="2400" kern="1200" spc="0" baseline="0">
                <a:solidFill>
                  <a:schemeClr val="bg1"/>
                </a:solidFill>
                <a:latin typeface="+mj-lt"/>
                <a:ea typeface="+mn-ea"/>
                <a:cs typeface="+mn-cs"/>
              </a:defRPr>
            </a:lvl1pPr>
            <a:lvl2pPr marL="342834" indent="0">
              <a:buNone/>
              <a:defRPr/>
            </a:lvl2pPr>
            <a:lvl3pPr marL="571390" indent="0">
              <a:buNone/>
              <a:defRPr/>
            </a:lvl3pPr>
            <a:lvl4pPr marL="799946" indent="0">
              <a:buNone/>
              <a:defRPr/>
            </a:lvl4pPr>
            <a:lvl5pPr marL="1028503" indent="0">
              <a:buNone/>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6344083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3" name="Slide Number Placeholder 2"/>
          <p:cNvSpPr>
            <a:spLocks noGrp="1"/>
          </p:cNvSpPr>
          <p:nvPr>
            <p:ph type="sldNum" sz="quarter" idx="13"/>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4" name="Title 3"/>
          <p:cNvSpPr>
            <a:spLocks noGrp="1"/>
          </p:cNvSpPr>
          <p:nvPr>
            <p:ph type="title"/>
          </p:nvPr>
        </p:nvSpPr>
        <p:spPr>
          <a:xfrm>
            <a:off x="274640" y="375658"/>
            <a:ext cx="6400793" cy="457195"/>
          </a:xfrm>
        </p:spPr>
        <p:txBody>
          <a:bodyPr vert="horz" wrap="square" lIns="182880" tIns="146304" rIns="182880" bIns="146304" rtlCol="0" anchor="ctr" anchorCtr="0">
            <a:noAutofit/>
          </a:bodyPr>
          <a:lstStyle>
            <a:lvl1pPr>
              <a:defRPr lang="en-US" sz="2400" spc="0">
                <a:cs typeface="+mn-cs"/>
              </a:defRPr>
            </a:lvl1pPr>
          </a:lstStyle>
          <a:p>
            <a:pPr marL="0" marR="0" lvl="0" indent="0" fontAlgn="auto">
              <a:lnSpc>
                <a:spcPts val="2800"/>
              </a:lnSpc>
              <a:spcBef>
                <a:spcPts val="0"/>
              </a:spcBef>
              <a:spcAft>
                <a:spcPts val="0"/>
              </a:spcAft>
              <a:buClrTx/>
              <a:buSzPct val="90000"/>
              <a:buFontTx/>
              <a:tabLst/>
            </a:pPr>
            <a:r>
              <a:rPr lang="en-US"/>
              <a:t>Click to edit Master title style</a:t>
            </a:r>
          </a:p>
        </p:txBody>
      </p:sp>
    </p:spTree>
    <p:extLst>
      <p:ext uri="{BB962C8B-B14F-4D97-AF65-F5344CB8AC3E}">
        <p14:creationId xmlns:p14="http://schemas.microsoft.com/office/powerpoint/2010/main" val="341079920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9555" y="1499851"/>
            <a:ext cx="8244658" cy="677108"/>
          </a:xfrm>
        </p:spPr>
        <p:txBody>
          <a:bodyPr lIns="146304" tIns="91440" rIns="146304" bIns="91440"/>
          <a:lstStyle>
            <a:lvl1pPr marL="0" indent="0">
              <a:lnSpc>
                <a:spcPct val="90000"/>
              </a:lnSpc>
              <a:buFontTx/>
              <a:buNone/>
              <a:defRPr sz="4799">
                <a:solidFill>
                  <a:schemeClr val="tx2"/>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3" name="Slide Number Placeholder 2"/>
          <p:cNvSpPr>
            <a:spLocks noGrp="1"/>
          </p:cNvSpPr>
          <p:nvPr>
            <p:ph type="sldNum" sz="quarter" idx="15"/>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7" name="Title 3"/>
          <p:cNvSpPr>
            <a:spLocks noGrp="1"/>
          </p:cNvSpPr>
          <p:nvPr>
            <p:ph type="title"/>
          </p:nvPr>
        </p:nvSpPr>
        <p:spPr>
          <a:xfrm>
            <a:off x="274640" y="375658"/>
            <a:ext cx="6400793" cy="457195"/>
          </a:xfrm>
        </p:spPr>
        <p:txBody>
          <a:bodyPr vert="horz" wrap="square" lIns="182880" tIns="146304" rIns="182880" bIns="146304" rtlCol="0" anchor="ctr" anchorCtr="0">
            <a:noAutofit/>
          </a:bodyPr>
          <a:lstStyle>
            <a:lvl1pPr>
              <a:defRPr lang="en-US" sz="2400" spc="0">
                <a:cs typeface="+mn-cs"/>
              </a:defRPr>
            </a:lvl1pPr>
          </a:lstStyle>
          <a:p>
            <a:pPr marL="0" marR="0" lvl="0" indent="0" fontAlgn="auto">
              <a:lnSpc>
                <a:spcPts val="2800"/>
              </a:lnSpc>
              <a:spcBef>
                <a:spcPts val="0"/>
              </a:spcBef>
              <a:spcAft>
                <a:spcPts val="0"/>
              </a:spcAft>
              <a:buClrTx/>
              <a:buSzPct val="90000"/>
              <a:buFontTx/>
              <a:tabLst/>
            </a:pPr>
            <a:r>
              <a:rPr lang="en-US"/>
              <a:t>Click to edit Master title style</a:t>
            </a:r>
          </a:p>
        </p:txBody>
      </p:sp>
    </p:spTree>
    <p:extLst>
      <p:ext uri="{BB962C8B-B14F-4D97-AF65-F5344CB8AC3E}">
        <p14:creationId xmlns:p14="http://schemas.microsoft.com/office/powerpoint/2010/main" val="414886225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8 Categories">
    <p:spTree>
      <p:nvGrpSpPr>
        <p:cNvPr id="1" name=""/>
        <p:cNvGrpSpPr/>
        <p:nvPr/>
      </p:nvGrpSpPr>
      <p:grpSpPr>
        <a:xfrm>
          <a:off x="0" y="0"/>
          <a:ext cx="0" cy="0"/>
          <a:chOff x="0" y="0"/>
          <a:chExt cx="0" cy="0"/>
        </a:xfrm>
      </p:grpSpPr>
      <p:sp>
        <p:nvSpPr>
          <p:cNvPr id="27" name="Text Placeholder 26"/>
          <p:cNvSpPr>
            <a:spLocks noGrp="1"/>
          </p:cNvSpPr>
          <p:nvPr>
            <p:ph type="body" sz="quarter" idx="29" hasCustomPrompt="1"/>
          </p:nvPr>
        </p:nvSpPr>
        <p:spPr>
          <a:xfrm>
            <a:off x="823336" y="1091909"/>
            <a:ext cx="2743200" cy="2743200"/>
          </a:xfrm>
        </p:spPr>
        <p:txBody>
          <a:bodyPr lIns="146304" tIns="91440" rIns="146304" bIns="91440">
            <a:noAutofit/>
          </a:bodyPr>
          <a:lstStyle>
            <a:lvl1pPr marL="0" indent="0">
              <a:buFontTx/>
              <a:buNone/>
              <a:defRPr sz="2400">
                <a:solidFill>
                  <a:schemeClr val="tx2"/>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a:t>
            </a:r>
            <a:r>
              <a:rPr lang="en-US"/>
              <a:t>to edit </a:t>
            </a:r>
            <a:r>
              <a:rPr lang="en-US" dirty="0"/>
              <a:t/>
            </a:r>
            <a:br>
              <a:rPr lang="en-US" dirty="0"/>
            </a:br>
            <a:r>
              <a:rPr lang="en-US" dirty="0"/>
              <a:t>Master text styles</a:t>
            </a:r>
          </a:p>
        </p:txBody>
      </p:sp>
      <p:sp>
        <p:nvSpPr>
          <p:cNvPr id="28" name="Text Placeholder 26"/>
          <p:cNvSpPr>
            <a:spLocks noGrp="1"/>
          </p:cNvSpPr>
          <p:nvPr>
            <p:ph type="body" sz="quarter" idx="30" hasCustomPrompt="1"/>
          </p:nvPr>
        </p:nvSpPr>
        <p:spPr>
          <a:xfrm>
            <a:off x="3688542"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553462"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418383"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23336" y="3954456"/>
            <a:ext cx="2743200" cy="2560671"/>
          </a:xfrm>
        </p:spPr>
        <p:txBody>
          <a:bodyPr lIns="182880" tIns="146304" bIns="146304">
            <a:noAutofit/>
          </a:bodyPr>
          <a:lstStyle>
            <a:lvl1pPr marL="0" indent="0">
              <a:lnSpc>
                <a:spcPct val="90000"/>
              </a:lnSpc>
              <a:spcBef>
                <a:spcPts val="300"/>
              </a:spcBef>
              <a:spcAft>
                <a:spcPts val="600"/>
              </a:spcAft>
              <a:buFontTx/>
              <a:buNone/>
              <a:defRPr sz="1199" b="0">
                <a:solidFill>
                  <a:schemeClr val="tx2"/>
                </a:soli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88627" y="3954457"/>
            <a:ext cx="2742914" cy="2560643"/>
          </a:xfrm>
        </p:spPr>
        <p:txBody>
          <a:bodyPr lIns="182880" tIns="146304" bIns="146304">
            <a:noAutofit/>
          </a:bodyPr>
          <a:lstStyle>
            <a:lvl1pPr marL="0" indent="0">
              <a:lnSpc>
                <a:spcPts val="1440"/>
              </a:lnSpc>
              <a:spcBef>
                <a:spcPts val="300"/>
              </a:spcBef>
              <a:spcAft>
                <a:spcPts val="600"/>
              </a:spcAft>
              <a:buFontTx/>
              <a:buNone/>
              <a:defRPr sz="1199" b="0">
                <a:solidFill>
                  <a:schemeClr val="tx2"/>
                </a:soli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418638" y="3954457"/>
            <a:ext cx="2742914" cy="2560643"/>
          </a:xfrm>
        </p:spPr>
        <p:txBody>
          <a:bodyPr lIns="182880" tIns="146304" bIns="146304">
            <a:noAutofit/>
          </a:bodyPr>
          <a:lstStyle>
            <a:lvl1pPr marL="0" indent="0">
              <a:lnSpc>
                <a:spcPts val="1440"/>
              </a:lnSpc>
              <a:spcBef>
                <a:spcPts val="300"/>
              </a:spcBef>
              <a:spcAft>
                <a:spcPts val="600"/>
              </a:spcAft>
              <a:buFontTx/>
              <a:buNone/>
              <a:defRPr sz="1199" b="0">
                <a:solidFill>
                  <a:schemeClr val="tx2"/>
                </a:solidFill>
                <a:latin typeface="Segoe Pro"/>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553632" y="3954457"/>
            <a:ext cx="2742914" cy="2560643"/>
          </a:xfrm>
        </p:spPr>
        <p:txBody>
          <a:bodyPr lIns="182880" tIns="146304" bIns="146304">
            <a:noAutofit/>
          </a:bodyPr>
          <a:lstStyle>
            <a:lvl1pPr marL="0" indent="0">
              <a:lnSpc>
                <a:spcPts val="1440"/>
              </a:lnSpc>
              <a:spcBef>
                <a:spcPts val="300"/>
              </a:spcBef>
              <a:spcAft>
                <a:spcPts val="600"/>
              </a:spcAft>
              <a:buFontTx/>
              <a:buNone/>
              <a:defRPr sz="1199" b="0">
                <a:solidFill>
                  <a:schemeClr val="tx2"/>
                </a:soli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a:xfrm>
            <a:off x="457200" y="6565392"/>
            <a:ext cx="3937000" cy="137160"/>
          </a:xfrm>
          <a:prstGeom prst="rect">
            <a:avLst/>
          </a:prstGeom>
        </p:spPr>
        <p:txBody>
          <a:bodyPr/>
          <a:lstStyle>
            <a:lvl1pPr>
              <a:defRPr>
                <a:solidFill>
                  <a:srgbClr val="505050"/>
                </a:solidFill>
              </a:defRPr>
            </a:lvl1pPr>
          </a:lstStyle>
          <a:p>
            <a:r>
              <a:rPr dirty="0"/>
              <a:t>Microsoft Confidential</a:t>
            </a:r>
          </a:p>
        </p:txBody>
      </p:sp>
      <p:sp>
        <p:nvSpPr>
          <p:cNvPr id="4" name="Slide Number Placeholder 3"/>
          <p:cNvSpPr>
            <a:spLocks noGrp="1"/>
          </p:cNvSpPr>
          <p:nvPr>
            <p:ph type="sldNum" sz="quarter" idx="44"/>
          </p:nvPr>
        </p:nvSpPr>
        <p:spPr>
          <a:xfrm>
            <a:off x="11595101" y="6565392"/>
            <a:ext cx="566737" cy="137160"/>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
        <p:nvSpPr>
          <p:cNvPr id="13" name="Title 3"/>
          <p:cNvSpPr>
            <a:spLocks noGrp="1"/>
          </p:cNvSpPr>
          <p:nvPr>
            <p:ph type="title"/>
          </p:nvPr>
        </p:nvSpPr>
        <p:spPr>
          <a:xfrm>
            <a:off x="274640" y="375658"/>
            <a:ext cx="6400793" cy="457195"/>
          </a:xfrm>
        </p:spPr>
        <p:txBody>
          <a:bodyPr vert="horz" wrap="square" lIns="182880" tIns="146304" rIns="182880" bIns="146304" rtlCol="0" anchor="ctr" anchorCtr="0">
            <a:noAutofit/>
          </a:bodyPr>
          <a:lstStyle>
            <a:lvl1pPr>
              <a:defRPr lang="en-US" sz="2400" spc="0">
                <a:cs typeface="+mn-cs"/>
              </a:defRPr>
            </a:lvl1pPr>
          </a:lstStyle>
          <a:p>
            <a:pPr marL="0" marR="0" lvl="0" indent="0" fontAlgn="auto">
              <a:lnSpc>
                <a:spcPts val="2800"/>
              </a:lnSpc>
              <a:spcBef>
                <a:spcPts val="0"/>
              </a:spcBef>
              <a:spcAft>
                <a:spcPts val="0"/>
              </a:spcAft>
              <a:buClrTx/>
              <a:buSzPct val="90000"/>
              <a:buFontTx/>
              <a:tabLst/>
            </a:pPr>
            <a:r>
              <a:rPr lang="en-US"/>
              <a:t>Click to edit Master title style</a:t>
            </a:r>
          </a:p>
        </p:txBody>
      </p:sp>
    </p:spTree>
    <p:extLst>
      <p:ext uri="{BB962C8B-B14F-4D97-AF65-F5344CB8AC3E}">
        <p14:creationId xmlns:p14="http://schemas.microsoft.com/office/powerpoint/2010/main" val="423855071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277254221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88pt Title - Gray">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p:nvGrpSpPr>
        <p:grpSpPr>
          <a:xfrm>
            <a:off x="278609" y="296864"/>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0" name="Title 9"/>
          <p:cNvSpPr>
            <a:spLocks noGrp="1"/>
          </p:cNvSpPr>
          <p:nvPr>
            <p:ph type="title"/>
          </p:nvPr>
        </p:nvSpPr>
        <p:spPr>
          <a:xfrm>
            <a:off x="274639" y="2122379"/>
            <a:ext cx="11889564" cy="1828800"/>
          </a:xfrm>
        </p:spPr>
        <p:txBody>
          <a:bodyPr vert="horz" wrap="square" lIns="146304" tIns="91440" rIns="146304" bIns="91440" rtlCol="0">
            <a:noAutofit/>
          </a:bodyPr>
          <a:lstStyle>
            <a:lvl1pPr>
              <a:defRPr lang="en-US" sz="8799" spc="0">
                <a:solidFill>
                  <a:schemeClr val="bg1"/>
                </a:solidFill>
                <a:cs typeface="+mn-cs"/>
              </a:defRPr>
            </a:lvl1pPr>
          </a:lstStyle>
          <a:p>
            <a:pPr marL="0" marR="0" lvl="0" indent="0" fontAlgn="auto">
              <a:spcBef>
                <a:spcPct val="20000"/>
              </a:spcBef>
              <a:spcAft>
                <a:spcPts val="0"/>
              </a:spcAft>
              <a:buClrTx/>
              <a:buSzPct val="90000"/>
              <a:buFontTx/>
              <a:tabLst/>
            </a:pPr>
            <a:r>
              <a:rPr lang="en-US"/>
              <a:t>Click to edit Master title style</a:t>
            </a:r>
          </a:p>
        </p:txBody>
      </p:sp>
    </p:spTree>
    <p:extLst>
      <p:ext uri="{BB962C8B-B14F-4D97-AF65-F5344CB8AC3E}">
        <p14:creationId xmlns:p14="http://schemas.microsoft.com/office/powerpoint/2010/main" val="63527205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54pt Title - Gray">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5" name="Title 4"/>
          <p:cNvSpPr>
            <a:spLocks noGrp="1"/>
          </p:cNvSpPr>
          <p:nvPr>
            <p:ph type="title"/>
          </p:nvPr>
        </p:nvSpPr>
        <p:spPr>
          <a:xfrm>
            <a:off x="274639" y="295274"/>
            <a:ext cx="11889564" cy="1830389"/>
          </a:xfrm>
        </p:spPr>
        <p:txBody>
          <a:bodyPr vert="horz" wrap="square" lIns="146304" tIns="91440" rIns="146304" bIns="91440" rtlCol="0">
            <a:noAutofit/>
          </a:bodyPr>
          <a:lstStyle>
            <a:lvl1pPr>
              <a:defRPr lang="en-US" spc="0">
                <a:solidFill>
                  <a:schemeClr val="bg1"/>
                </a:solidFill>
                <a:cs typeface="+mn-cs"/>
              </a:defRPr>
            </a:lvl1pPr>
          </a:lstStyle>
          <a:p>
            <a:pPr marL="0" marR="0" lvl="0" indent="0" fontAlgn="auto">
              <a:spcBef>
                <a:spcPct val="20000"/>
              </a:spcBef>
              <a:spcAft>
                <a:spcPts val="0"/>
              </a:spcAft>
              <a:buClrTx/>
              <a:buSzPct val="90000"/>
              <a:buFontTx/>
              <a:tabLst/>
            </a:pPr>
            <a:r>
              <a:rPr lang="en-US"/>
              <a:t>Click to edit Master title style</a:t>
            </a:r>
          </a:p>
        </p:txBody>
      </p:sp>
    </p:spTree>
    <p:extLst>
      <p:ext uri="{BB962C8B-B14F-4D97-AF65-F5344CB8AC3E}">
        <p14:creationId xmlns:p14="http://schemas.microsoft.com/office/powerpoint/2010/main" val="271955240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9" y="2674312"/>
            <a:ext cx="11228387" cy="1737340"/>
          </a:xfrm>
        </p:spPr>
        <p:txBody>
          <a:bodyPr anchor="ctr"/>
          <a:lstStyle>
            <a:lvl1pPr>
              <a:defRPr sz="5999">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80441" y="492476"/>
            <a:ext cx="1250445" cy="266701"/>
          </a:xfrm>
          <a:prstGeom prst="rect">
            <a:avLst/>
          </a:prstGeom>
        </p:spPr>
      </p:pic>
    </p:spTree>
    <p:extLst>
      <p:ext uri="{BB962C8B-B14F-4D97-AF65-F5344CB8AC3E}">
        <p14:creationId xmlns:p14="http://schemas.microsoft.com/office/powerpoint/2010/main" val="2729351617"/>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252425270"/>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10" name="Rectangle 9"/>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117443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81911" y="1787492"/>
            <a:ext cx="10571003" cy="1243471"/>
          </a:xfrm>
        </p:spPr>
        <p:txBody>
          <a:bodyPr anchor="t" anchorCtr="0">
            <a:normAutofit/>
          </a:bodyPr>
          <a:lstStyle>
            <a:lvl1pPr algn="l">
              <a:defRPr sz="4896" b="0" cap="all"/>
            </a:lvl1pPr>
          </a:lstStyle>
          <a:p>
            <a:r>
              <a:rPr lang="en-US"/>
              <a:t>Click to edit Master title style</a:t>
            </a:r>
            <a:endParaRPr lang="en-US" dirty="0"/>
          </a:p>
        </p:txBody>
      </p:sp>
      <p:sp>
        <p:nvSpPr>
          <p:cNvPr id="3" name="Text Placeholder 2"/>
          <p:cNvSpPr>
            <a:spLocks noGrp="1"/>
          </p:cNvSpPr>
          <p:nvPr>
            <p:ph type="body" idx="1" hasCustomPrompt="1"/>
          </p:nvPr>
        </p:nvSpPr>
        <p:spPr>
          <a:xfrm>
            <a:off x="594751" y="3108679"/>
            <a:ext cx="7996140" cy="1528433"/>
          </a:xfrm>
        </p:spPr>
        <p:txBody>
          <a:bodyPr anchor="t" anchorCtr="0">
            <a:normAutofit/>
          </a:bodyPr>
          <a:lstStyle>
            <a:lvl1pPr marL="0" indent="0">
              <a:buNone/>
              <a:defRPr sz="2448" b="0">
                <a:solidFill>
                  <a:srgbClr val="595959"/>
                </a:solidFill>
              </a:defRPr>
            </a:lvl1pPr>
            <a:lvl2pPr marL="621503" indent="0">
              <a:buNone/>
              <a:defRPr sz="2448">
                <a:solidFill>
                  <a:schemeClr val="tx1">
                    <a:tint val="75000"/>
                  </a:schemeClr>
                </a:solidFill>
              </a:defRPr>
            </a:lvl2pPr>
            <a:lvl3pPr marL="1243006" indent="0">
              <a:buNone/>
              <a:defRPr sz="2142">
                <a:solidFill>
                  <a:schemeClr val="tx1">
                    <a:tint val="75000"/>
                  </a:schemeClr>
                </a:solidFill>
              </a:defRPr>
            </a:lvl3pPr>
            <a:lvl4pPr marL="1864509" indent="0">
              <a:buNone/>
              <a:defRPr sz="1938">
                <a:solidFill>
                  <a:schemeClr val="tx1">
                    <a:tint val="75000"/>
                  </a:schemeClr>
                </a:solidFill>
              </a:defRPr>
            </a:lvl4pPr>
            <a:lvl5pPr marL="2486011" indent="0">
              <a:buNone/>
              <a:defRPr sz="1938">
                <a:solidFill>
                  <a:schemeClr val="tx1">
                    <a:tint val="75000"/>
                  </a:schemeClr>
                </a:solidFill>
              </a:defRPr>
            </a:lvl5pPr>
            <a:lvl6pPr marL="3107515" indent="0">
              <a:buNone/>
              <a:defRPr sz="1938">
                <a:solidFill>
                  <a:schemeClr val="tx1">
                    <a:tint val="75000"/>
                  </a:schemeClr>
                </a:solidFill>
              </a:defRPr>
            </a:lvl6pPr>
            <a:lvl7pPr marL="3729018" indent="0">
              <a:buNone/>
              <a:defRPr sz="1938">
                <a:solidFill>
                  <a:schemeClr val="tx1">
                    <a:tint val="75000"/>
                  </a:schemeClr>
                </a:solidFill>
              </a:defRPr>
            </a:lvl7pPr>
            <a:lvl8pPr marL="4350519" indent="0">
              <a:buNone/>
              <a:defRPr sz="1938">
                <a:solidFill>
                  <a:schemeClr val="tx1">
                    <a:tint val="75000"/>
                  </a:schemeClr>
                </a:solidFill>
              </a:defRPr>
            </a:lvl8pPr>
            <a:lvl9pPr marL="4972023" indent="0">
              <a:buNone/>
              <a:defRPr sz="1938">
                <a:solidFill>
                  <a:schemeClr val="tx1">
                    <a:tint val="75000"/>
                  </a:schemeClr>
                </a:solidFill>
              </a:defRPr>
            </a:lvl9pPr>
          </a:lstStyle>
          <a:p>
            <a:pPr lvl="0"/>
            <a:r>
              <a:rPr lang="en-US" dirty="0"/>
              <a:t>Name</a:t>
            </a:r>
          </a:p>
          <a:p>
            <a:pPr lvl="0"/>
            <a:r>
              <a:rPr lang="en-US" dirty="0"/>
              <a:t>Title</a:t>
            </a:r>
          </a:p>
          <a:p>
            <a:pPr lvl="0"/>
            <a:r>
              <a:rPr lang="en-US" dirty="0"/>
              <a:t>Group</a:t>
            </a:r>
          </a:p>
        </p:txBody>
      </p:sp>
      <p:sp>
        <p:nvSpPr>
          <p:cNvPr id="4" name="Date Placeholder 3"/>
          <p:cNvSpPr>
            <a:spLocks noGrp="1"/>
          </p:cNvSpPr>
          <p:nvPr>
            <p:ph type="dt" sz="half" idx="10"/>
          </p:nvPr>
        </p:nvSpPr>
        <p:spPr>
          <a:xfrm>
            <a:off x="621824" y="6482891"/>
            <a:ext cx="2901844" cy="372394"/>
          </a:xfrm>
          <a:prstGeom prst="rect">
            <a:avLst/>
          </a:prstGeom>
        </p:spPr>
        <p:txBody>
          <a:bodyPr/>
          <a:lstStyle/>
          <a:p>
            <a:pPr defTabSz="932225"/>
            <a:fld id="{967334D4-62F9-4959-8DF4-78A372C67ADE}" type="datetime1">
              <a:rPr lang="en-US" smtClean="0">
                <a:solidFill>
                  <a:srgbClr val="505050"/>
                </a:solidFill>
              </a:rPr>
              <a:pPr defTabSz="932225"/>
              <a:t>2/19/2018</a:t>
            </a:fld>
            <a:endParaRPr lang="en-US" dirty="0">
              <a:solidFill>
                <a:srgbClr val="505050"/>
              </a:solidFill>
            </a:endParaRPr>
          </a:p>
        </p:txBody>
      </p:sp>
      <p:sp>
        <p:nvSpPr>
          <p:cNvPr id="5" name="Footer Placeholder 4"/>
          <p:cNvSpPr>
            <a:spLocks noGrp="1"/>
          </p:cNvSpPr>
          <p:nvPr>
            <p:ph type="ftr" sz="quarter" idx="11"/>
          </p:nvPr>
        </p:nvSpPr>
        <p:spPr/>
        <p:txBody>
          <a:bodyPr/>
          <a:lstStyle/>
          <a:p>
            <a:endParaRPr dirty="0">
              <a:solidFill>
                <a:srgbClr val="505050">
                  <a:tint val="75000"/>
                </a:srgbClr>
              </a:solidFill>
            </a:endParaRPr>
          </a:p>
        </p:txBody>
      </p:sp>
      <p:sp>
        <p:nvSpPr>
          <p:cNvPr id="6" name="Slide Number Placeholder 5"/>
          <p:cNvSpPr>
            <a:spLocks noGrp="1"/>
          </p:cNvSpPr>
          <p:nvPr>
            <p:ph type="sldNum" sz="quarter" idx="12"/>
          </p:nvPr>
        </p:nvSpPr>
        <p:spPr/>
        <p:txBody>
          <a:bodyPr/>
          <a:lstStyle/>
          <a:p>
            <a:fld id="{BD271169-D5A2-4E26-9D3F-58E320BF9E89}" type="slidenum">
              <a:rPr>
                <a:solidFill>
                  <a:srgbClr val="505050">
                    <a:tint val="75000"/>
                  </a:srgbClr>
                </a:solidFill>
              </a:rPr>
              <a:pPr/>
              <a:t>‹#›</a:t>
            </a:fld>
            <a:endParaRPr dirty="0">
              <a:solidFill>
                <a:srgbClr val="505050">
                  <a:tint val="75000"/>
                </a:srgbClr>
              </a:solidFill>
            </a:endParaRPr>
          </a:p>
        </p:txBody>
      </p:sp>
    </p:spTree>
    <p:extLst>
      <p:ext uri="{BB962C8B-B14F-4D97-AF65-F5344CB8AC3E}">
        <p14:creationId xmlns:p14="http://schemas.microsoft.com/office/powerpoint/2010/main" val="116840565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0"/>
            <a:ext cx="11887200" cy="1688524"/>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466" indent="0">
              <a:buNone/>
              <a:defRPr/>
            </a:lvl3pPr>
            <a:lvl4pPr marL="456932" indent="0">
              <a:buNone/>
              <a:defRPr/>
            </a:lvl4pPr>
            <a:lvl5pPr marL="68539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4289584" y="6696185"/>
            <a:ext cx="3857311"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8" spc="150" dirty="0">
                <a:gradFill>
                  <a:gsLst>
                    <a:gs pos="0">
                      <a:srgbClr val="505050">
                        <a:alpha val="50000"/>
                      </a:srgbClr>
                    </a:gs>
                    <a:gs pos="86000">
                      <a:srgbClr val="50505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87394191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883182" y="6632708"/>
            <a:ext cx="3938217" cy="372394"/>
          </a:xfrm>
          <a:prstGeom prst="rect">
            <a:avLst/>
          </a:prstGeom>
        </p:spPr>
        <p:txBody>
          <a:bodyPr lIns="91416" tIns="0" rIns="91416" bIns="45708" anchor="ctr"/>
          <a:lstStyle>
            <a:lvl1pPr algn="r">
              <a:defRPr sz="1495">
                <a:solidFill>
                  <a:schemeClr val="bg1"/>
                </a:solidFill>
                <a:latin typeface="+mn-lt"/>
              </a:defRPr>
            </a:lvl1pPr>
          </a:lstStyle>
          <a:p>
            <a:pPr defTabSz="932085"/>
            <a:endParaRPr lang="en-US" dirty="0">
              <a:solidFill>
                <a:prstClr val="white"/>
              </a:solidFill>
              <a:cs typeface="Arial"/>
            </a:endParaRPr>
          </a:p>
        </p:txBody>
      </p:sp>
    </p:spTree>
    <p:extLst>
      <p:ext uri="{BB962C8B-B14F-4D97-AF65-F5344CB8AC3E}">
        <p14:creationId xmlns:p14="http://schemas.microsoft.com/office/powerpoint/2010/main" val="4123551251"/>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25765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742187"/>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799"/>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17874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93509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14695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00483847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4"/>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82063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9"/>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1"/>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1"/>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1"/>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98860910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912993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9603834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499571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6500163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4420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9"/>
            <a:ext cx="9144000" cy="849463"/>
          </a:xfrm>
        </p:spPr>
        <p:txBody>
          <a:bodyPr/>
          <a:lstStyle>
            <a:lvl1pPr marL="0" indent="0">
              <a:buNone/>
              <a:defRPr sz="47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20602907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9"/>
            <a:ext cx="9144000" cy="849463"/>
          </a:xfrm>
        </p:spPr>
        <p:txBody>
          <a:bodyPr/>
          <a:lstStyle>
            <a:lvl1pPr marL="0" indent="0">
              <a:buNone/>
              <a:defRPr sz="47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5453997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9144318" cy="5486366"/>
          </a:xfrm>
        </p:spPr>
        <p:txBody>
          <a:bodyPr/>
          <a:lstStyle>
            <a:lvl1pPr>
              <a:defRPr sz="4799">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2624551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59787257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100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74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theme" Target="../theme/theme10.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3.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image" Target="../media/image8.emf"/><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oleObject" Target="../embeddings/oleObject1.bin"/><Relationship Id="rId2" Type="http://schemas.openxmlformats.org/officeDocument/2006/relationships/slideLayout" Target="../slideLayouts/slideLayout20.xml"/><Relationship Id="rId16" Type="http://schemas.openxmlformats.org/officeDocument/2006/relationships/tags" Target="../tags/tag1.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vmlDrawing" Target="../drawings/vmlDrawing1.v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slideLayout" Target="../slideLayouts/slideLayout73.xml"/><Relationship Id="rId47" Type="http://schemas.openxmlformats.org/officeDocument/2006/relationships/slideLayout" Target="../slideLayouts/slideLayout78.xml"/><Relationship Id="rId50" Type="http://schemas.openxmlformats.org/officeDocument/2006/relationships/slideLayout" Target="../slideLayouts/slideLayout81.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9" Type="http://schemas.openxmlformats.org/officeDocument/2006/relationships/slideLayout" Target="../slideLayouts/slideLayout60.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45" Type="http://schemas.openxmlformats.org/officeDocument/2006/relationships/slideLayout" Target="../slideLayouts/slideLayout76.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49" Type="http://schemas.openxmlformats.org/officeDocument/2006/relationships/slideLayout" Target="../slideLayouts/slideLayout80.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4" Type="http://schemas.openxmlformats.org/officeDocument/2006/relationships/slideLayout" Target="../slideLayouts/slideLayout75.xml"/><Relationship Id="rId52" Type="http://schemas.openxmlformats.org/officeDocument/2006/relationships/theme" Target="../theme/theme5.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slideLayout" Target="../slideLayouts/slideLayout74.xml"/><Relationship Id="rId48" Type="http://schemas.openxmlformats.org/officeDocument/2006/relationships/slideLayout" Target="../slideLayouts/slideLayout79.xml"/><Relationship Id="rId8" Type="http://schemas.openxmlformats.org/officeDocument/2006/relationships/slideLayout" Target="../slideLayouts/slideLayout39.xml"/><Relationship Id="rId51" Type="http://schemas.openxmlformats.org/officeDocument/2006/relationships/slideLayout" Target="../slideLayouts/slideLayout82.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46" Type="http://schemas.openxmlformats.org/officeDocument/2006/relationships/slideLayout" Target="../slideLayouts/slideLayout77.xml"/><Relationship Id="rId20" Type="http://schemas.openxmlformats.org/officeDocument/2006/relationships/slideLayout" Target="../slideLayouts/slideLayout51.xml"/><Relationship Id="rId41" Type="http://schemas.openxmlformats.org/officeDocument/2006/relationships/slideLayout" Target="../slideLayouts/slideLayout72.xml"/><Relationship Id="rId1" Type="http://schemas.openxmlformats.org/officeDocument/2006/relationships/slideLayout" Target="../slideLayouts/slideLayout32.xml"/><Relationship Id="rId6" Type="http://schemas.openxmlformats.org/officeDocument/2006/relationships/slideLayout" Target="../slideLayouts/slideLayout3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theme" Target="../theme/theme6.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8.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image" Target="../media/image1.png"/><Relationship Id="rId5" Type="http://schemas.openxmlformats.org/officeDocument/2006/relationships/slideLayout" Target="../slideLayouts/slideLayout135.xml"/><Relationship Id="rId10" Type="http://schemas.openxmlformats.org/officeDocument/2006/relationships/theme" Target="../theme/theme8.xml"/><Relationship Id="rId4" Type="http://schemas.openxmlformats.org/officeDocument/2006/relationships/slideLayout" Target="../slideLayouts/slideLayout134.xml"/><Relationship Id="rId9" Type="http://schemas.openxmlformats.org/officeDocument/2006/relationships/slideLayout" Target="../slideLayouts/slideLayout139.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42.xml"/><Relationship Id="rId7" Type="http://schemas.openxmlformats.org/officeDocument/2006/relationships/theme" Target="../theme/theme9.xml"/><Relationship Id="rId2" Type="http://schemas.openxmlformats.org/officeDocument/2006/relationships/slideLayout" Target="../slideLayouts/slideLayout141.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5" Type="http://schemas.openxmlformats.org/officeDocument/2006/relationships/slideLayout" Target="../slideLayouts/slideLayout144.xml"/><Relationship Id="rId4"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41" r:id="rId1"/>
    <p:sldLayoutId id="2147484247" r:id="rId2"/>
    <p:sldLayoutId id="2147484256" r:id="rId3"/>
    <p:sldLayoutId id="2147484268" r:id="rId4"/>
    <p:sldLayoutId id="2147484416" r:id="rId5"/>
    <p:sldLayoutId id="2147484417" r:id="rId6"/>
    <p:sldLayoutId id="2147484418" r:id="rId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5563705"/>
      </p:ext>
    </p:extLst>
  </p:cSld>
  <p:clrMap bg1="dk1" tx1="lt1" bg2="dk2" tx2="lt2" accent1="accent1" accent2="accent2" accent3="accent3" accent4="accent4" accent5="accent5" accent6="accent6" hlink="hlink" folHlink="folHlink"/>
  <p:sldLayoutIdLst>
    <p:sldLayoutId id="2147484579"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 id="2147484590" r:id="rId12"/>
    <p:sldLayoutId id="2147484591" r:id="rId13"/>
    <p:sldLayoutId id="2147484592" r:id="rId14"/>
    <p:sldLayoutId id="2147484593" r:id="rId15"/>
    <p:sldLayoutId id="2147484594" r:id="rId16"/>
    <p:sldLayoutId id="2147484595" r:id="rId17"/>
    <p:sldLayoutId id="2147484596" r:id="rId18"/>
    <p:sldLayoutId id="2147484597" r:id="rId19"/>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8"/>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267963894"/>
      </p:ext>
    </p:extLst>
  </p:cSld>
  <p:clrMap bg1="lt1" tx1="dk1" bg2="lt2" tx2="dk2" accent1="accent1" accent2="accent2" accent3="accent3" accent4="accent4" accent5="accent5" accent6="accent6" hlink="hlink" folHlink="folHlink"/>
  <p:sldLayoutIdLst>
    <p:sldLayoutId id="2147484420" r:id="rId1"/>
    <p:sldLayoutId id="2147484421" r:id="rId2"/>
    <p:sldLayoutId id="2147484422" r:id="rId3"/>
    <p:sldLayoutId id="2147484423" r:id="rId4"/>
    <p:sldLayoutId id="2147484425" r:id="rId5"/>
    <p:sldLayoutId id="2147484577" r:id="rId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64419786"/>
      </p:ext>
    </p:extLst>
  </p:cSld>
  <p:clrMap bg1="lt1" tx1="dk1" bg2="lt2" tx2="dk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3"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6"/>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062" name="think-cell Slide" r:id="rId17" imgW="383" imgH="384" progId="TCLayout.ActiveDocument.1">
                  <p:embed/>
                </p:oleObj>
              </mc:Choice>
              <mc:Fallback>
                <p:oleObj name="think-cell Slide" r:id="rId17" imgW="383" imgH="384" progId="TCLayout.ActiveDocument.1">
                  <p:embed/>
                  <p:pic>
                    <p:nvPicPr>
                      <p:cNvPr id="3" name="Object 2" hidden="1"/>
                      <p:cNvPicPr/>
                      <p:nvPr/>
                    </p:nvPicPr>
                    <p:blipFill>
                      <a:blip r:embed="rId18"/>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960184084"/>
      </p:ext>
    </p:extLst>
  </p:cSld>
  <p:clrMap bg1="lt1" tx1="dk1" bg2="lt2" tx2="dk2" accent1="accent1" accent2="accent2" accent3="accent3" accent4="accent4" accent5="accent5" accent6="accent6" hlink="hlink" folHlink="folHlink"/>
  <p:sldLayoutIdLst>
    <p:sldLayoutId id="2147484435" r:id="rId1"/>
    <p:sldLayoutId id="2147484436" r:id="rId2"/>
    <p:sldLayoutId id="2147484437" r:id="rId3"/>
    <p:sldLayoutId id="2147484438" r:id="rId4"/>
    <p:sldLayoutId id="2147484439" r:id="rId5"/>
    <p:sldLayoutId id="2147484440" r:id="rId6"/>
    <p:sldLayoutId id="2147484441" r:id="rId7"/>
    <p:sldLayoutId id="2147484442" r:id="rId8"/>
    <p:sldLayoutId id="2147484443" r:id="rId9"/>
    <p:sldLayoutId id="2147484444" r:id="rId10"/>
    <p:sldLayoutId id="2147484445" r:id="rId11"/>
    <p:sldLayoutId id="2147484446" r:id="rId12"/>
    <p:sldLayoutId id="2147484447" r:id="rId13"/>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457200" y="6565392"/>
            <a:ext cx="3941064" cy="137160"/>
          </a:xfrm>
          <a:prstGeom prst="rect">
            <a:avLst/>
          </a:prstGeom>
        </p:spPr>
        <p:txBody>
          <a:bodyPr vert="horz" lIns="91440" tIns="45720" rIns="91440" bIns="45720" rtlCol="0" anchor="ctr"/>
          <a:lstStyle>
            <a:lvl1pPr>
              <a:defRPr lang="en-US" sz="1199">
                <a:solidFill>
                  <a:schemeClr val="tx1">
                    <a:tint val="75000"/>
                  </a:schemeClr>
                </a:solidFill>
              </a:defRPr>
            </a:lvl1pPr>
          </a:lstStyle>
          <a:p>
            <a:pPr defTabSz="932225"/>
            <a:r>
              <a:rPr lang="en-US">
                <a:solidFill>
                  <a:srgbClr val="505050">
                    <a:tint val="75000"/>
                  </a:srgbClr>
                </a:solidFill>
              </a:rPr>
              <a:t>Microsoft Confidential</a:t>
            </a:r>
            <a:endParaRPr lang="en-US" dirty="0">
              <a:solidFill>
                <a:srgbClr val="505050">
                  <a:tint val="75000"/>
                </a:srgbClr>
              </a:solidFill>
            </a:endParaRPr>
          </a:p>
        </p:txBody>
      </p:sp>
      <p:sp>
        <p:nvSpPr>
          <p:cNvPr id="8" name="Slide Number Placeholder 7"/>
          <p:cNvSpPr>
            <a:spLocks noGrp="1"/>
          </p:cNvSpPr>
          <p:nvPr>
            <p:ph type="sldNum" sz="quarter" idx="4"/>
          </p:nvPr>
        </p:nvSpPr>
        <p:spPr>
          <a:xfrm>
            <a:off x="11594593" y="6565392"/>
            <a:ext cx="566928" cy="137160"/>
          </a:xfrm>
          <a:prstGeom prst="rect">
            <a:avLst/>
          </a:prstGeom>
        </p:spPr>
        <p:txBody>
          <a:bodyPr vert="horz" lIns="91440" tIns="45720" rIns="91440" bIns="45720" rtlCol="0" anchor="ctr"/>
          <a:lstStyle>
            <a:lvl1pPr>
              <a:defRPr lang="en-US" sz="1199" smtClean="0">
                <a:solidFill>
                  <a:schemeClr val="tx1">
                    <a:tint val="75000"/>
                  </a:schemeClr>
                </a:solidFill>
              </a:defRPr>
            </a:lvl1pPr>
          </a:lstStyle>
          <a:p>
            <a:pPr algn="r" defTabSz="932225"/>
            <a:fld id="{49A6FC3F-5A0E-4114-B2C1-6ADC3BB99104}" type="slidenum">
              <a:rPr lang="en-US" smtClean="0">
                <a:solidFill>
                  <a:srgbClr val="505050">
                    <a:tint val="75000"/>
                  </a:srgbClr>
                </a:solidFill>
              </a:rPr>
              <a:pPr algn="r" defTabSz="932225"/>
              <a:t>‹#›</a:t>
            </a:fld>
            <a:endParaRPr lang="en-US" dirty="0">
              <a:solidFill>
                <a:srgbClr val="505050">
                  <a:tint val="75000"/>
                </a:srgbClr>
              </a:solidFill>
            </a:endParaRPr>
          </a:p>
        </p:txBody>
      </p:sp>
    </p:spTree>
    <p:extLst>
      <p:ext uri="{BB962C8B-B14F-4D97-AF65-F5344CB8AC3E}">
        <p14:creationId xmlns:p14="http://schemas.microsoft.com/office/powerpoint/2010/main" val="3632260308"/>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 id="2147484462" r:id="rId13"/>
    <p:sldLayoutId id="2147484463" r:id="rId14"/>
    <p:sldLayoutId id="2147484464" r:id="rId15"/>
    <p:sldLayoutId id="2147484465" r:id="rId16"/>
    <p:sldLayoutId id="2147484466" r:id="rId17"/>
    <p:sldLayoutId id="2147484467" r:id="rId18"/>
    <p:sldLayoutId id="2147484468" r:id="rId19"/>
    <p:sldLayoutId id="2147484469" r:id="rId20"/>
    <p:sldLayoutId id="2147484470" r:id="rId21"/>
    <p:sldLayoutId id="2147484471" r:id="rId22"/>
    <p:sldLayoutId id="2147484472" r:id="rId23"/>
    <p:sldLayoutId id="2147484473" r:id="rId24"/>
    <p:sldLayoutId id="2147484474" r:id="rId25"/>
    <p:sldLayoutId id="2147484475" r:id="rId26"/>
    <p:sldLayoutId id="2147484476" r:id="rId27"/>
    <p:sldLayoutId id="2147484477" r:id="rId28"/>
    <p:sldLayoutId id="2147484478" r:id="rId29"/>
    <p:sldLayoutId id="2147484479" r:id="rId30"/>
    <p:sldLayoutId id="2147484480" r:id="rId31"/>
    <p:sldLayoutId id="2147484481" r:id="rId32"/>
    <p:sldLayoutId id="2147484482" r:id="rId33"/>
    <p:sldLayoutId id="2147484483" r:id="rId34"/>
    <p:sldLayoutId id="2147484484" r:id="rId35"/>
    <p:sldLayoutId id="2147484485" r:id="rId36"/>
    <p:sldLayoutId id="2147484486" r:id="rId37"/>
    <p:sldLayoutId id="2147484487" r:id="rId38"/>
    <p:sldLayoutId id="2147484488" r:id="rId39"/>
    <p:sldLayoutId id="2147484489" r:id="rId40"/>
    <p:sldLayoutId id="2147484490" r:id="rId41"/>
    <p:sldLayoutId id="2147484491" r:id="rId42"/>
    <p:sldLayoutId id="2147484492" r:id="rId43"/>
    <p:sldLayoutId id="2147484493" r:id="rId44"/>
    <p:sldLayoutId id="2147484494" r:id="rId45"/>
    <p:sldLayoutId id="2147484495" r:id="rId46"/>
    <p:sldLayoutId id="2147484496" r:id="rId47"/>
    <p:sldLayoutId id="2147484497" r:id="rId48"/>
    <p:sldLayoutId id="2147484498" r:id="rId49"/>
    <p:sldLayoutId id="2147484499" r:id="rId50"/>
    <p:sldLayoutId id="2147484500" r:id="rId51"/>
  </p:sldLayoutIdLst>
  <p:transition>
    <p:fade/>
  </p:transition>
  <p:hf hdr="0" dt="0"/>
  <p:txStyles>
    <p:titleStyle>
      <a:lvl1pPr algn="l" defTabSz="932563" rtl="0" eaLnBrk="1" latinLnBrk="0" hangingPunct="1">
        <a:lnSpc>
          <a:spcPct val="90000"/>
        </a:lnSpc>
        <a:spcBef>
          <a:spcPct val="0"/>
        </a:spcBef>
        <a:buNone/>
        <a:defRPr lang="en-US" sz="5399" b="0" kern="1200" cap="none" spc="-102" baseline="0" dirty="0" smtClean="0">
          <a:ln w="3175">
            <a:noFill/>
          </a:ln>
          <a:solidFill>
            <a:schemeClr val="tx2"/>
          </a:soli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solidFill>
            <a:schemeClr val="tx2"/>
          </a:soli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653036"/>
      </p:ext>
    </p:extLst>
  </p:cSld>
  <p:clrMap bg1="dk1" tx1="lt1" bg2="dk2" tx2="lt2" accent1="accent1" accent2="accent2" accent3="accent3" accent4="accent4" accent5="accent5" accent6="accent6" hlink="hlink" folHlink="folHlink"/>
  <p:sldLayoutIdLst>
    <p:sldLayoutId id="2147484503" r:id="rId1"/>
    <p:sldLayoutId id="2147484504" r:id="rId2"/>
    <p:sldLayoutId id="2147484505" r:id="rId3"/>
    <p:sldLayoutId id="2147484506" r:id="rId4"/>
    <p:sldLayoutId id="2147484507" r:id="rId5"/>
    <p:sldLayoutId id="2147484508" r:id="rId6"/>
    <p:sldLayoutId id="2147484509" r:id="rId7"/>
    <p:sldLayoutId id="2147484510" r:id="rId8"/>
    <p:sldLayoutId id="2147484511" r:id="rId9"/>
    <p:sldLayoutId id="2147484512" r:id="rId10"/>
    <p:sldLayoutId id="2147484513" r:id="rId11"/>
    <p:sldLayoutId id="2147484514" r:id="rId12"/>
    <p:sldLayoutId id="2147484515" r:id="rId13"/>
    <p:sldLayoutId id="2147484516" r:id="rId14"/>
    <p:sldLayoutId id="2147484517" r:id="rId15"/>
    <p:sldLayoutId id="2147484518" r:id="rId16"/>
    <p:sldLayoutId id="2147484519" r:id="rId17"/>
    <p:sldLayoutId id="2147484520" r:id="rId18"/>
    <p:sldLayoutId id="2147484521" r:id="rId19"/>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732728"/>
      </p:ext>
    </p:extLst>
  </p:cSld>
  <p:clrMap bg1="dk1" tx1="lt1" bg2="dk2" tx2="lt2" accent1="accent1" accent2="accent2" accent3="accent3" accent4="accent4" accent5="accent5" accent6="accent6" hlink="hlink" folHlink="fol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 id="2147484534" r:id="rId12"/>
    <p:sldLayoutId id="2147484535" r:id="rId13"/>
    <p:sldLayoutId id="2147484536" r:id="rId14"/>
    <p:sldLayoutId id="2147484537" r:id="rId15"/>
    <p:sldLayoutId id="2147484538" r:id="rId16"/>
    <p:sldLayoutId id="2147484539" r:id="rId17"/>
    <p:sldLayoutId id="2147484540" r:id="rId18"/>
    <p:sldLayoutId id="2147484541" r:id="rId19"/>
    <p:sldLayoutId id="2147484542" r:id="rId20"/>
    <p:sldLayoutId id="2147484543" r:id="rId21"/>
    <p:sldLayoutId id="2147484544" r:id="rId22"/>
    <p:sldLayoutId id="2147484545" r:id="rId23"/>
    <p:sldLayoutId id="2147484546" r:id="rId24"/>
    <p:sldLayoutId id="2147484547" r:id="rId25"/>
    <p:sldLayoutId id="2147484548" r:id="rId26"/>
    <p:sldLayoutId id="2147484549" r:id="rId27"/>
    <p:sldLayoutId id="2147484550" r:id="rId28"/>
    <p:sldLayoutId id="2147484551" r:id="rId29"/>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777254760"/>
      </p:ext>
    </p:extLst>
  </p:cSld>
  <p:clrMap bg1="dk1" tx1="lt1" bg2="dk2" tx2="lt2" accent1="accent1" accent2="accent2" accent3="accent3" accent4="accent4" accent5="accent5" accent6="accent6" hlink="hlink" folHlink="folHlink"/>
  <p:sldLayoutIdLst>
    <p:sldLayoutId id="2147484559" r:id="rId1"/>
    <p:sldLayoutId id="2147484560" r:id="rId2"/>
    <p:sldLayoutId id="2147484561" r:id="rId3"/>
    <p:sldLayoutId id="2147484562" r:id="rId4"/>
    <p:sldLayoutId id="2147484563" r:id="rId5"/>
    <p:sldLayoutId id="2147484564" r:id="rId6"/>
    <p:sldLayoutId id="2147484565" r:id="rId7"/>
    <p:sldLayoutId id="2147484566" r:id="rId8"/>
    <p:sldLayoutId id="2147484567" r:id="rId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bg1"/>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bg1"/>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518435305"/>
      </p:ext>
    </p:extLst>
  </p:cSld>
  <p:clrMap bg1="lt1" tx1="dk1" bg2="lt2" tx2="dk2" accent1="accent1" accent2="accent2" accent3="accent3" accent4="accent4" accent5="accent5" accent6="accent6" hlink="hlink" folHlink="folHlink"/>
  <p:sldLayoutIdLst>
    <p:sldLayoutId id="2147484569" r:id="rId1"/>
    <p:sldLayoutId id="2147484570" r:id="rId2"/>
    <p:sldLayoutId id="2147484571" r:id="rId3"/>
    <p:sldLayoutId id="2147484572" r:id="rId4"/>
    <p:sldLayoutId id="2147484574" r:id="rId5"/>
    <p:sldLayoutId id="2147484576" r:id="rId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xml"/><Relationship Id="rId1" Type="http://schemas.openxmlformats.org/officeDocument/2006/relationships/slideLayout" Target="../slideLayouts/slideLayout1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5.xml"/></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3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113.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33.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33.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3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3.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3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33.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33.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3.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3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3.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133.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133.xml"/></Relationships>
</file>

<file path=ppt/slides/_rels/slide30.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30.xml"/><Relationship Id="rId1" Type="http://schemas.openxmlformats.org/officeDocument/2006/relationships/slideLayout" Target="../slideLayouts/slideLayout94.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113.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33.xml"/></Relationships>
</file>

<file path=ppt/slides/_rels/slide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1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3.xml"/></Relationships>
</file>

<file path=ppt/slides/_rels/slide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8407" y="497"/>
            <a:ext cx="12479653" cy="6993533"/>
          </a:xfrm>
          <a:prstGeom prst="rect">
            <a:avLst/>
          </a:prstGeom>
        </p:spPr>
      </p:pic>
      <p:sp>
        <p:nvSpPr>
          <p:cNvPr id="6" name="Rectangle 5"/>
          <p:cNvSpPr/>
          <p:nvPr/>
        </p:nvSpPr>
        <p:spPr bwMode="auto">
          <a:xfrm>
            <a:off x="-23040" y="497"/>
            <a:ext cx="5668476" cy="7004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162809" y="151933"/>
            <a:ext cx="5345893" cy="4754604"/>
          </a:xfrm>
        </p:spPr>
        <p:txBody>
          <a:bodyPr/>
          <a:lstStyle/>
          <a:p>
            <a:r>
              <a:rPr lang="en-US" sz="5507" dirty="0"/>
              <a:t>The Azure Data Factory</a:t>
            </a:r>
            <a:endParaRPr lang="en-US" sz="5507" dirty="0">
              <a:solidFill>
                <a:schemeClr val="tx1"/>
              </a:solidFill>
            </a:endParaRPr>
          </a:p>
        </p:txBody>
      </p:sp>
    </p:spTree>
    <p:extLst>
      <p:ext uri="{BB962C8B-B14F-4D97-AF65-F5344CB8AC3E}">
        <p14:creationId xmlns:p14="http://schemas.microsoft.com/office/powerpoint/2010/main" val="3757854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808673" y="5362887"/>
            <a:ext cx="5284267"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Distributed Storage (HDFS)</a:t>
            </a:r>
            <a:endParaRPr kumimoji="0" lang="en-US" sz="2174" b="0" i="0" u="none" strike="noStrike" kern="0" cap="none" spc="0" normalizeH="0" baseline="0" noProof="0" dirty="0">
              <a:ln>
                <a:noFill/>
              </a:ln>
              <a:solidFill>
                <a:prstClr val="white"/>
              </a:solidFill>
              <a:effectLst/>
              <a:uLnTx/>
              <a:uFillTx/>
            </a:endParaRPr>
          </a:p>
        </p:txBody>
      </p:sp>
      <p:sp>
        <p:nvSpPr>
          <p:cNvPr id="31" name="Rectangle 30"/>
          <p:cNvSpPr/>
          <p:nvPr/>
        </p:nvSpPr>
        <p:spPr bwMode="auto">
          <a:xfrm>
            <a:off x="4368149" y="3074674"/>
            <a:ext cx="1506789" cy="76190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solidFill>
                  <a:schemeClr val="bg1"/>
                </a:solidFill>
                <a:effectLst/>
                <a:uLnTx/>
                <a:uFillTx/>
                <a:ea typeface="Segoe UI" pitchFamily="34" charset="0"/>
                <a:cs typeface="Segoe UI" pitchFamily="34" charset="0"/>
              </a:rPr>
              <a:t>Query</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solidFill>
                  <a:schemeClr val="bg1"/>
                </a:solidFill>
                <a:effectLst/>
                <a:uLnTx/>
                <a:uFillTx/>
                <a:ea typeface="Segoe UI" pitchFamily="34" charset="0"/>
                <a:cs typeface="Segoe UI" pitchFamily="34" charset="0"/>
              </a:rPr>
              <a:t>(Hive)</a:t>
            </a:r>
          </a:p>
        </p:txBody>
      </p:sp>
      <p:sp>
        <p:nvSpPr>
          <p:cNvPr id="34" name="Rectangle 33"/>
          <p:cNvSpPr/>
          <p:nvPr/>
        </p:nvSpPr>
        <p:spPr bwMode="auto">
          <a:xfrm>
            <a:off x="2777111" y="3897677"/>
            <a:ext cx="3095752" cy="91673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Distributed Processing</a:t>
            </a:r>
          </a:p>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(MapReduce)</a:t>
            </a:r>
            <a:endParaRPr kumimoji="0" lang="en-US" sz="2174" b="0" i="0" u="none" strike="noStrike" kern="0" cap="none" spc="0" normalizeH="0" baseline="0" noProof="0" dirty="0">
              <a:ln>
                <a:noFill/>
              </a:ln>
              <a:solidFill>
                <a:prstClr val="white"/>
              </a:solidFill>
              <a:effectLst/>
              <a:uLnTx/>
              <a:uFillTx/>
            </a:endParaRPr>
          </a:p>
        </p:txBody>
      </p:sp>
      <p:sp>
        <p:nvSpPr>
          <p:cNvPr id="35" name="Rectangle 34"/>
          <p:cNvSpPr/>
          <p:nvPr/>
        </p:nvSpPr>
        <p:spPr bwMode="auto">
          <a:xfrm>
            <a:off x="2777114" y="3076243"/>
            <a:ext cx="1532992" cy="76300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Scripting</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(Pig)</a:t>
            </a:r>
          </a:p>
        </p:txBody>
      </p:sp>
      <p:sp>
        <p:nvSpPr>
          <p:cNvPr id="36" name="Rectangle 35"/>
          <p:cNvSpPr/>
          <p:nvPr/>
        </p:nvSpPr>
        <p:spPr bwMode="auto">
          <a:xfrm>
            <a:off x="1808673" y="3085400"/>
            <a:ext cx="903154" cy="172900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NoSQL Database</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(HBase)</a:t>
            </a:r>
          </a:p>
        </p:txBody>
      </p:sp>
      <p:sp>
        <p:nvSpPr>
          <p:cNvPr id="37" name="Rectangle 36"/>
          <p:cNvSpPr/>
          <p:nvPr/>
        </p:nvSpPr>
        <p:spPr bwMode="auto">
          <a:xfrm>
            <a:off x="1808674" y="2390169"/>
            <a:ext cx="4064191" cy="63082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Metadata</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(HCatalog)</a:t>
            </a:r>
          </a:p>
        </p:txBody>
      </p:sp>
      <p:sp>
        <p:nvSpPr>
          <p:cNvPr id="40" name="Rectangle 39"/>
          <p:cNvSpPr/>
          <p:nvPr/>
        </p:nvSpPr>
        <p:spPr bwMode="auto">
          <a:xfrm>
            <a:off x="7134185" y="1552048"/>
            <a:ext cx="786936" cy="5185122"/>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solidFill>
                  <a:srgbClr val="000000"/>
                </a:solidFill>
                <a:effectLst/>
                <a:uLnTx/>
                <a:uFillTx/>
                <a:ea typeface="Segoe UI" pitchFamily="34" charset="0"/>
                <a:cs typeface="Segoe UI" pitchFamily="34" charset="0"/>
              </a:rPr>
              <a:t>Data Integration</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solidFill>
                  <a:srgbClr val="000000"/>
                </a:solidFill>
                <a:effectLst/>
                <a:uLnTx/>
                <a:uFillTx/>
                <a:ea typeface="Segoe UI" pitchFamily="34" charset="0"/>
                <a:cs typeface="Segoe UI" pitchFamily="34" charset="0"/>
              </a:rPr>
              <a:t>(ODBC / SQOOP/ REST) </a:t>
            </a:r>
          </a:p>
        </p:txBody>
      </p:sp>
      <p:sp>
        <p:nvSpPr>
          <p:cNvPr id="41" name="Rectangle 40"/>
          <p:cNvSpPr/>
          <p:nvPr/>
        </p:nvSpPr>
        <p:spPr bwMode="auto">
          <a:xfrm>
            <a:off x="7977940" y="1552050"/>
            <a:ext cx="1650328" cy="139282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Relational</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(SQL Server) </a:t>
            </a:r>
          </a:p>
        </p:txBody>
      </p:sp>
      <p:sp>
        <p:nvSpPr>
          <p:cNvPr id="12" name="Rectangle 11"/>
          <p:cNvSpPr/>
          <p:nvPr/>
        </p:nvSpPr>
        <p:spPr bwMode="auto">
          <a:xfrm>
            <a:off x="6076842" y="1552050"/>
            <a:ext cx="997224" cy="782868"/>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Machine Learning</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(Mahout)</a:t>
            </a:r>
          </a:p>
        </p:txBody>
      </p:sp>
      <p:sp>
        <p:nvSpPr>
          <p:cNvPr id="13" name="Rectangle 12"/>
          <p:cNvSpPr/>
          <p:nvPr/>
        </p:nvSpPr>
        <p:spPr bwMode="auto">
          <a:xfrm>
            <a:off x="3937802" y="1553618"/>
            <a:ext cx="997224" cy="782868"/>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Graph</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(Pegasus)</a:t>
            </a:r>
          </a:p>
        </p:txBody>
      </p:sp>
      <p:sp>
        <p:nvSpPr>
          <p:cNvPr id="14" name="Rectangle 13"/>
          <p:cNvSpPr/>
          <p:nvPr/>
        </p:nvSpPr>
        <p:spPr bwMode="auto">
          <a:xfrm>
            <a:off x="5007689" y="1552050"/>
            <a:ext cx="997224" cy="78286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00"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Stats processing</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00"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t>
            </a:r>
            <a:r>
              <a:rPr kumimoji="0" lang="en-US" sz="1400" b="0" i="0" u="none" strike="noStrike" kern="0" cap="none" spc="-4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SparkR</a:t>
            </a:r>
            <a:r>
              <a:rPr kumimoji="0" lang="en-US" sz="1400"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t>
            </a:r>
          </a:p>
        </p:txBody>
      </p:sp>
      <p:sp>
        <p:nvSpPr>
          <p:cNvPr id="18" name="Rectangle 17"/>
          <p:cNvSpPr/>
          <p:nvPr/>
        </p:nvSpPr>
        <p:spPr bwMode="auto">
          <a:xfrm>
            <a:off x="956450" y="4445302"/>
            <a:ext cx="786936" cy="1418647"/>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solidFill>
                  <a:srgbClr val="000000"/>
                </a:solidFill>
                <a:effectLst/>
                <a:uLnTx/>
                <a:uFillTx/>
                <a:ea typeface="Segoe UI" pitchFamily="34" charset="0"/>
                <a:cs typeface="Segoe UI" pitchFamily="34" charset="0"/>
              </a:rPr>
              <a:t>Event Pipeline</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solidFill>
                  <a:srgbClr val="000000"/>
                </a:solidFill>
                <a:effectLst/>
                <a:uLnTx/>
                <a:uFillTx/>
                <a:ea typeface="Segoe UI" pitchFamily="34" charset="0"/>
                <a:cs typeface="Segoe UI" pitchFamily="34" charset="0"/>
              </a:rPr>
              <a:t>(Event Hub/ Flume)</a:t>
            </a:r>
          </a:p>
        </p:txBody>
      </p:sp>
      <p:sp>
        <p:nvSpPr>
          <p:cNvPr id="20" name="Rectangle 19"/>
          <p:cNvSpPr/>
          <p:nvPr/>
        </p:nvSpPr>
        <p:spPr bwMode="auto">
          <a:xfrm rot="16200000">
            <a:off x="5938972" y="5598220"/>
            <a:ext cx="801507" cy="147639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Active Directory  (Security)</a:t>
            </a:r>
          </a:p>
        </p:txBody>
      </p:sp>
      <p:sp>
        <p:nvSpPr>
          <p:cNvPr id="21" name="Rectangle 20"/>
          <p:cNvSpPr/>
          <p:nvPr/>
        </p:nvSpPr>
        <p:spPr bwMode="auto">
          <a:xfrm rot="16200000">
            <a:off x="1300991"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Monitoring &amp; Deployment (System Center)</a:t>
            </a:r>
          </a:p>
        </p:txBody>
      </p:sp>
      <p:sp>
        <p:nvSpPr>
          <p:cNvPr id="19" name="Rectangle 18"/>
          <p:cNvSpPr/>
          <p:nvPr/>
        </p:nvSpPr>
        <p:spPr bwMode="auto">
          <a:xfrm>
            <a:off x="2880344"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 F#, .NET</a:t>
            </a:r>
          </a:p>
        </p:txBody>
      </p:sp>
      <p:sp>
        <p:nvSpPr>
          <p:cNvPr id="22" name="Rectangle 21"/>
          <p:cNvSpPr/>
          <p:nvPr/>
        </p:nvSpPr>
        <p:spPr bwMode="auto">
          <a:xfrm>
            <a:off x="1810457"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JavaScript</a:t>
            </a:r>
          </a:p>
        </p:txBody>
      </p:sp>
      <p:sp>
        <p:nvSpPr>
          <p:cNvPr id="25" name="Rectangle 24"/>
          <p:cNvSpPr/>
          <p:nvPr/>
        </p:nvSpPr>
        <p:spPr bwMode="auto">
          <a:xfrm>
            <a:off x="965474" y="1552051"/>
            <a:ext cx="786936" cy="146894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Pipeline / workflow</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(Oozie)</a:t>
            </a:r>
          </a:p>
        </p:txBody>
      </p:sp>
      <p:sp>
        <p:nvSpPr>
          <p:cNvPr id="23" name="Rectangle 22"/>
          <p:cNvSpPr/>
          <p:nvPr/>
        </p:nvSpPr>
        <p:spPr bwMode="auto">
          <a:xfrm rot="16200000">
            <a:off x="4381487"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Azure Storage Vault (ASV)</a:t>
            </a:r>
          </a:p>
        </p:txBody>
      </p:sp>
      <p:sp>
        <p:nvSpPr>
          <p:cNvPr id="24" name="Rectangle 23"/>
          <p:cNvSpPr/>
          <p:nvPr/>
        </p:nvSpPr>
        <p:spPr bwMode="auto">
          <a:xfrm>
            <a:off x="5932983" y="2390167"/>
            <a:ext cx="1144941" cy="242423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PDW Polybase</a:t>
            </a:r>
          </a:p>
        </p:txBody>
      </p:sp>
      <p:sp>
        <p:nvSpPr>
          <p:cNvPr id="26" name="Rectangle 25"/>
          <p:cNvSpPr/>
          <p:nvPr/>
        </p:nvSpPr>
        <p:spPr bwMode="auto">
          <a:xfrm>
            <a:off x="7977384" y="4490626"/>
            <a:ext cx="1658852" cy="2246544"/>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Business Intelligence </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(Excel, Power View, SSAS)</a:t>
            </a:r>
          </a:p>
        </p:txBody>
      </p:sp>
      <p:sp>
        <p:nvSpPr>
          <p:cNvPr id="28" name="Rectangle 27"/>
          <p:cNvSpPr/>
          <p:nvPr/>
        </p:nvSpPr>
        <p:spPr bwMode="auto">
          <a:xfrm rot="16200000">
            <a:off x="2852689"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World's Data (Azure Data Marketplace)</a:t>
            </a:r>
          </a:p>
        </p:txBody>
      </p:sp>
      <p:sp>
        <p:nvSpPr>
          <p:cNvPr id="29" name="Rectangle 28"/>
          <p:cNvSpPr/>
          <p:nvPr/>
        </p:nvSpPr>
        <p:spPr bwMode="auto">
          <a:xfrm>
            <a:off x="7981240" y="2990203"/>
            <a:ext cx="1650328" cy="14551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Event Driven Processing</a:t>
            </a:r>
          </a:p>
        </p:txBody>
      </p:sp>
      <p:sp>
        <p:nvSpPr>
          <p:cNvPr id="2" name="TextBox 1"/>
          <p:cNvSpPr txBox="1"/>
          <p:nvPr/>
        </p:nvSpPr>
        <p:spPr>
          <a:xfrm>
            <a:off x="10120280" y="895104"/>
            <a:ext cx="2171933" cy="5695627"/>
          </a:xfrm>
          <a:prstGeom prst="rect">
            <a:avLst/>
          </a:prstGeom>
          <a:noFill/>
        </p:spPr>
        <p:txBody>
          <a:bodyPr wrap="square" lIns="93187" tIns="46592" rIns="93187" bIns="46592" rtlCol="0">
            <a:spAutoFit/>
          </a:bodyPr>
          <a:lstStyle/>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C00000"/>
                </a:solidFill>
                <a:effectLst/>
                <a:uLnTx/>
                <a:uFillTx/>
              </a:rPr>
              <a:t>Core Hadoop</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2"/>
                </a:solidFill>
                <a:effectLst/>
                <a:uLnTx/>
                <a:uFillTx/>
              </a:rPr>
              <a:t>Data processing</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lumMod val="50000"/>
                </a:scheme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2">
                    <a:lumMod val="50000"/>
                  </a:schemeClr>
                </a:solidFill>
                <a:effectLst/>
                <a:uLnTx/>
                <a:uFillTx/>
              </a:rPr>
              <a:t>Microsoft integration </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lumMod val="50000"/>
                </a:scheme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CC00"/>
                </a:solidFill>
                <a:effectLst/>
                <a:uLnTx/>
                <a:uFillTx/>
              </a:rPr>
              <a:t>Data Movement</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8CC600">
                  <a:lumMod val="75000"/>
                </a:srgb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8CC600">
                    <a:lumMod val="75000"/>
                  </a:srgbClr>
                </a:solidFill>
                <a:effectLst/>
                <a:uLnTx/>
                <a:uFillTx/>
              </a:rPr>
              <a:t>Packages</a:t>
            </a:r>
          </a:p>
        </p:txBody>
      </p:sp>
      <p:sp>
        <p:nvSpPr>
          <p:cNvPr id="4" name="Text Placeholder 3"/>
          <p:cNvSpPr>
            <a:spLocks noGrp="1"/>
          </p:cNvSpPr>
          <p:nvPr>
            <p:ph type="body" sz="quarter" idx="13"/>
          </p:nvPr>
        </p:nvSpPr>
        <p:spPr>
          <a:xfrm>
            <a:off x="0" y="3167"/>
            <a:ext cx="10972800" cy="1024684"/>
          </a:xfrm>
        </p:spPr>
        <p:txBody>
          <a:bodyPr/>
          <a:lstStyle/>
          <a:p>
            <a:r>
              <a:rPr lang="en-US" sz="4400" dirty="0"/>
              <a:t>HDInsight and the Hadoop ecosystem</a:t>
            </a:r>
          </a:p>
        </p:txBody>
      </p:sp>
      <p:sp>
        <p:nvSpPr>
          <p:cNvPr id="27" name="Rectangle 26"/>
          <p:cNvSpPr/>
          <p:nvPr/>
        </p:nvSpPr>
        <p:spPr bwMode="auto">
          <a:xfrm>
            <a:off x="1810457" y="4838114"/>
            <a:ext cx="5263609"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YARN</a:t>
            </a:r>
            <a:endParaRPr kumimoji="0" lang="en-US" sz="2174" b="0" i="0" u="none" strike="noStrike" kern="0" cap="none" spc="0" normalizeH="0" baseline="0" noProof="0" dirty="0">
              <a:ln>
                <a:noFill/>
              </a:ln>
              <a:solidFill>
                <a:prstClr val="white"/>
              </a:solidFill>
              <a:effectLst/>
              <a:uLnTx/>
              <a:uFillTx/>
            </a:endParaRPr>
          </a:p>
        </p:txBody>
      </p:sp>
      <p:sp>
        <p:nvSpPr>
          <p:cNvPr id="30" name="Rectangle 29"/>
          <p:cNvSpPr/>
          <p:nvPr/>
        </p:nvSpPr>
        <p:spPr bwMode="auto">
          <a:xfrm>
            <a:off x="976566" y="3092708"/>
            <a:ext cx="786936" cy="130042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Real Time Processing (Storm)</a:t>
            </a:r>
          </a:p>
        </p:txBody>
      </p:sp>
    </p:spTree>
    <p:extLst>
      <p:ext uri="{BB962C8B-B14F-4D97-AF65-F5344CB8AC3E}">
        <p14:creationId xmlns:p14="http://schemas.microsoft.com/office/powerpoint/2010/main" val="193889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500"/>
                                        <p:tgtEl>
                                          <p:spTgt spid="1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fade">
                                      <p:cBhvr>
                                        <p:cTn id="73" dur="500"/>
                                        <p:tgtEl>
                                          <p:spTgt spid="4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fade">
                                      <p:cBhvr>
                                        <p:cTn id="8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7" grpId="0" animBg="1"/>
      <p:bldP spid="40" grpId="0" animBg="1"/>
      <p:bldP spid="41" grpId="0" animBg="1"/>
      <p:bldP spid="12" grpId="0" animBg="1"/>
      <p:bldP spid="13" grpId="0" animBg="1"/>
      <p:bldP spid="14" grpId="0" animBg="1"/>
      <p:bldP spid="18" grpId="0" animBg="1"/>
      <p:bldP spid="20" grpId="0" animBg="1"/>
      <p:bldP spid="21" grpId="0" animBg="1"/>
      <p:bldP spid="19" grpId="0" animBg="1"/>
      <p:bldP spid="22" grpId="0" animBg="1"/>
      <p:bldP spid="25" grpId="0" animBg="1"/>
      <p:bldP spid="23" grpId="0" animBg="1"/>
      <p:bldP spid="24" grpId="0" animBg="1"/>
      <p:bldP spid="26" grpId="0" animBg="1"/>
      <p:bldP spid="28" grpId="0" animBg="1"/>
      <p:bldP spid="29" grpId="0" animBg="1"/>
      <p:bldP spid="27" grpId="0" animBg="1"/>
      <p:bldP spid="3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5505" y="14396"/>
            <a:ext cx="11884506" cy="1086935"/>
          </a:xfrm>
          <a:prstGeom prst="rect">
            <a:avLst/>
          </a:prstGeom>
        </p:spPr>
        <p:txBody>
          <a:bodyPr vert="horz" wrap="square" lIns="146304" tIns="91440" rIns="146304" bIns="91440" rtlCol="0">
            <a:noAutofit/>
          </a:bodyPr>
          <a:lstStyle>
            <a:lvl1pPr marR="0" indent="0" fontAlgn="auto">
              <a:lnSpc>
                <a:spcPct val="90000"/>
              </a:lnSpc>
              <a:spcBef>
                <a:spcPct val="0"/>
              </a:spcBef>
              <a:spcAft>
                <a:spcPts val="2400"/>
              </a:spcAft>
              <a:buClrTx/>
              <a:buSzPct val="90000"/>
              <a:buFontTx/>
              <a:buNone/>
              <a:tabLst/>
              <a:defRPr lang="en-US" sz="4400" b="0" cap="none" spc="-102" baseline="0" dirty="0" smtClean="0">
                <a:ln w="3175">
                  <a:noFill/>
                </a:ln>
                <a:gradFill>
                  <a:gsLst>
                    <a:gs pos="6195">
                      <a:schemeClr val="tx1"/>
                    </a:gs>
                    <a:gs pos="26000">
                      <a:schemeClr val="tx1"/>
                    </a:gs>
                  </a:gsLst>
                  <a:lin ang="5400000" scaled="0"/>
                </a:gradFill>
                <a:effectLst/>
                <a:latin typeface="+mj-lt"/>
                <a:cs typeface="Segoe UI"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US" dirty="0">
                <a:solidFill>
                  <a:schemeClr val="bg1">
                    <a:lumMod val="75000"/>
                  </a:schemeClr>
                </a:solidFill>
              </a:rPr>
              <a:t>Example - Churn</a:t>
            </a:r>
          </a:p>
        </p:txBody>
      </p:sp>
      <p:sp>
        <p:nvSpPr>
          <p:cNvPr id="112" name="Rectangle 111"/>
          <p:cNvSpPr/>
          <p:nvPr/>
        </p:nvSpPr>
        <p:spPr bwMode="auto">
          <a:xfrm>
            <a:off x="2713534" y="5221396"/>
            <a:ext cx="6857027" cy="1240448"/>
          </a:xfrm>
          <a:prstGeom prst="rect">
            <a:avLst/>
          </a:prstGeom>
          <a:solidFill>
            <a:srgbClr val="FFFFFF">
              <a:lumMod val="85000"/>
            </a:srgbClr>
          </a:solidFill>
          <a:ln w="9525" cap="flat" cmpd="sng" algn="ctr">
            <a:noFill/>
            <a:prstDash val="solid"/>
            <a:headEnd type="none" w="med" len="med"/>
            <a:tailEnd type="none" w="med" len="med"/>
          </a:ln>
          <a:effectLst/>
        </p:spPr>
        <p:txBody>
          <a:bodyPr lIns="93247" tIns="93247" rIns="34972" bIns="34972" rtlCol="0" anchor="ctr" anchorCtr="0"/>
          <a:lstStyle/>
          <a:p>
            <a:pPr marL="0" marR="0" lvl="0" indent="0" algn="ctr" defTabSz="950778"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4" name="TextBox 113"/>
          <p:cNvSpPr txBox="1"/>
          <p:nvPr/>
        </p:nvSpPr>
        <p:spPr>
          <a:xfrm>
            <a:off x="3065234" y="6093766"/>
            <a:ext cx="2241153" cy="499037"/>
          </a:xfrm>
          <a:prstGeom prst="rect">
            <a:avLst/>
          </a:prstGeom>
          <a:noFill/>
        </p:spPr>
        <p:txBody>
          <a:bodyPr wrap="square" lIns="186494" tIns="149196" rIns="186494" bIns="149196" rtlCol="0">
            <a:spAutoFit/>
          </a:bodyPr>
          <a:lstStyle/>
          <a:p>
            <a:pPr marL="0" marR="0" lvl="0" indent="0" defTabSz="914224" eaLnBrk="1" fontAlgn="auto" latinLnBrk="0" hangingPunct="1">
              <a:lnSpc>
                <a:spcPct val="90000"/>
              </a:lnSpc>
              <a:spcBef>
                <a:spcPts val="0"/>
              </a:spcBef>
              <a:spcAft>
                <a:spcPts val="612"/>
              </a:spcAft>
              <a:buClrTx/>
              <a:buSzTx/>
              <a:buFontTx/>
              <a:buNone/>
              <a:tabLst/>
              <a:defRPr/>
            </a:pPr>
            <a:r>
              <a:rPr kumimoji="0" lang="en-US" sz="1428" b="0" i="0" u="none" strike="noStrike" kern="0" cap="none" spc="0" normalizeH="0" baseline="0" noProof="0" dirty="0">
                <a:ln>
                  <a:noFill/>
                </a:ln>
                <a:gradFill>
                  <a:gsLst>
                    <a:gs pos="2917">
                      <a:srgbClr val="505050"/>
                    </a:gs>
                    <a:gs pos="30000">
                      <a:srgbClr val="505050"/>
                    </a:gs>
                  </a:gsLst>
                  <a:lin ang="5400000" scaled="0"/>
                </a:gradFill>
                <a:effectLst/>
                <a:uLnTx/>
                <a:uFillTx/>
              </a:rPr>
              <a:t>Azure Blob Storage</a:t>
            </a:r>
          </a:p>
        </p:txBody>
      </p:sp>
      <p:pic>
        <p:nvPicPr>
          <p:cNvPr id="113" name="Picture 1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9724" y="6045332"/>
            <a:ext cx="416513" cy="416513"/>
          </a:xfrm>
          <a:prstGeom prst="rect">
            <a:avLst/>
          </a:prstGeom>
        </p:spPr>
      </p:pic>
      <p:sp>
        <p:nvSpPr>
          <p:cNvPr id="115" name="Rectangle 114"/>
          <p:cNvSpPr/>
          <p:nvPr/>
        </p:nvSpPr>
        <p:spPr bwMode="auto">
          <a:xfrm>
            <a:off x="2713535" y="3746084"/>
            <a:ext cx="1676162" cy="1766529"/>
          </a:xfrm>
          <a:prstGeom prst="rect">
            <a:avLst/>
          </a:prstGeom>
          <a:solidFill>
            <a:srgbClr val="FFFFFF">
              <a:lumMod val="85000"/>
            </a:srgbClr>
          </a:solidFill>
          <a:ln w="9525" cap="flat" cmpd="sng" algn="ctr">
            <a:noFill/>
            <a:prstDash val="solid"/>
            <a:headEnd type="none" w="med" len="med"/>
            <a:tailEnd type="none" w="med" len="med"/>
          </a:ln>
          <a:effectLst/>
        </p:spPr>
        <p:txBody>
          <a:bodyPr lIns="93247" tIns="93247" rIns="34972" bIns="34972" rtlCol="0" anchor="ctr" anchorCtr="0"/>
          <a:lstStyle/>
          <a:p>
            <a:pPr marL="0" marR="0" lvl="0" indent="0" algn="ctr" defTabSz="950778"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6" name="Rectangle 115"/>
          <p:cNvSpPr/>
          <p:nvPr/>
        </p:nvSpPr>
        <p:spPr>
          <a:xfrm>
            <a:off x="2789724" y="4027900"/>
            <a:ext cx="1407513" cy="38248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marL="0" marR="0" lvl="0" indent="0" algn="ctr" defTabSz="950973" eaLnBrk="1" fontAlgn="auto" latinLnBrk="0" hangingPunct="1">
              <a:lnSpc>
                <a:spcPct val="100000"/>
              </a:lnSpc>
              <a:spcBef>
                <a:spcPts val="0"/>
              </a:spcBef>
              <a:spcAft>
                <a:spcPts val="0"/>
              </a:spcAft>
              <a:buClrTx/>
              <a:buSzTx/>
              <a:buFontTx/>
              <a:buNone/>
              <a:tabLst/>
              <a:defRPr/>
            </a:pPr>
            <a:endParaRPr kumimoji="0" lang="en-US" sz="1223" b="0" i="0" u="none" strike="noStrike" kern="0" cap="none" spc="0" normalizeH="0" baseline="0" noProof="0" dirty="0">
              <a:ln>
                <a:noFill/>
              </a:ln>
              <a:solidFill>
                <a:prstClr val="black"/>
              </a:solidFill>
              <a:effectLst/>
              <a:uLnTx/>
              <a:uFillTx/>
              <a:latin typeface="Segoe UI"/>
            </a:endParaRPr>
          </a:p>
        </p:txBody>
      </p:sp>
      <p:sp>
        <p:nvSpPr>
          <p:cNvPr id="117" name="Rectangle 116"/>
          <p:cNvSpPr/>
          <p:nvPr/>
        </p:nvSpPr>
        <p:spPr>
          <a:xfrm>
            <a:off x="2859794" y="4102549"/>
            <a:ext cx="1407513" cy="38248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marL="0" marR="0" lvl="0" indent="0" algn="ctr" defTabSz="950973" eaLnBrk="1" fontAlgn="auto" latinLnBrk="0" hangingPunct="1">
              <a:lnSpc>
                <a:spcPct val="100000"/>
              </a:lnSpc>
              <a:spcBef>
                <a:spcPts val="0"/>
              </a:spcBef>
              <a:spcAft>
                <a:spcPts val="0"/>
              </a:spcAft>
              <a:buClrTx/>
              <a:buSzTx/>
              <a:buFontTx/>
              <a:buNone/>
              <a:tabLst/>
              <a:defRPr/>
            </a:pPr>
            <a:endParaRPr kumimoji="0" lang="en-US" sz="1223" b="0" i="0" u="none" strike="noStrike" kern="0" cap="none" spc="0" normalizeH="0" baseline="0" noProof="0" dirty="0">
              <a:ln>
                <a:noFill/>
              </a:ln>
              <a:solidFill>
                <a:prstClr val="black"/>
              </a:solidFill>
              <a:effectLst/>
              <a:uLnTx/>
              <a:uFillTx/>
              <a:latin typeface="Segoe UI"/>
            </a:endParaRPr>
          </a:p>
        </p:txBody>
      </p:sp>
      <p:sp>
        <p:nvSpPr>
          <p:cNvPr id="118" name="Rectangle 117"/>
          <p:cNvSpPr/>
          <p:nvPr/>
        </p:nvSpPr>
        <p:spPr>
          <a:xfrm>
            <a:off x="2935044" y="4178190"/>
            <a:ext cx="1407513" cy="38248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marL="0" marR="0" lvl="0" indent="0" algn="ctr" defTabSz="950973" eaLnBrk="1" fontAlgn="auto" latinLnBrk="0" hangingPunct="1">
              <a:lnSpc>
                <a:spcPct val="100000"/>
              </a:lnSpc>
              <a:spcBef>
                <a:spcPts val="0"/>
              </a:spcBef>
              <a:spcAft>
                <a:spcPts val="0"/>
              </a:spcAft>
              <a:buClrTx/>
              <a:buSzTx/>
              <a:buFontTx/>
              <a:buNone/>
              <a:tabLst/>
              <a:defRPr/>
            </a:pPr>
            <a:r>
              <a:rPr kumimoji="0" lang="en-US" sz="1223" b="0" i="0" u="none" strike="noStrike" kern="0" cap="none" spc="0" normalizeH="0" baseline="0" noProof="0" dirty="0">
                <a:ln>
                  <a:noFill/>
                </a:ln>
                <a:solidFill>
                  <a:prstClr val="black"/>
                </a:solidFill>
                <a:effectLst/>
                <a:uLnTx/>
                <a:uFillTx/>
                <a:latin typeface="Segoe UI"/>
              </a:rPr>
              <a:t>Call Log Files</a:t>
            </a:r>
          </a:p>
        </p:txBody>
      </p:sp>
      <p:sp>
        <p:nvSpPr>
          <p:cNvPr id="119" name="Rectangle 118"/>
          <p:cNvSpPr/>
          <p:nvPr/>
        </p:nvSpPr>
        <p:spPr>
          <a:xfrm>
            <a:off x="2835483" y="4762721"/>
            <a:ext cx="1456133" cy="38248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marL="0" marR="0" lvl="0" indent="0" algn="ctr" defTabSz="950973" eaLnBrk="1" fontAlgn="auto" latinLnBrk="0" hangingPunct="1">
              <a:lnSpc>
                <a:spcPct val="100000"/>
              </a:lnSpc>
              <a:spcBef>
                <a:spcPts val="0"/>
              </a:spcBef>
              <a:spcAft>
                <a:spcPts val="0"/>
              </a:spcAft>
              <a:buClrTx/>
              <a:buSzTx/>
              <a:buFontTx/>
              <a:buNone/>
              <a:tabLst/>
              <a:defRPr/>
            </a:pPr>
            <a:r>
              <a:rPr kumimoji="0" lang="en-US" sz="1223" b="0" i="0" u="none" strike="noStrike" kern="0" cap="none" spc="0" normalizeH="0" baseline="0" noProof="0" dirty="0">
                <a:ln>
                  <a:noFill/>
                </a:ln>
                <a:solidFill>
                  <a:prstClr val="black"/>
                </a:solidFill>
                <a:effectLst/>
                <a:uLnTx/>
                <a:uFillTx/>
                <a:latin typeface="Segoe UI"/>
              </a:rPr>
              <a:t>Customer Table</a:t>
            </a:r>
          </a:p>
        </p:txBody>
      </p:sp>
      <p:cxnSp>
        <p:nvCxnSpPr>
          <p:cNvPr id="120" name="Elbow Connector 119"/>
          <p:cNvCxnSpPr>
            <a:endCxn id="119" idx="1"/>
          </p:cNvCxnSpPr>
          <p:nvPr/>
        </p:nvCxnSpPr>
        <p:spPr>
          <a:xfrm flipV="1">
            <a:off x="1878825" y="4953964"/>
            <a:ext cx="956658" cy="383346"/>
          </a:xfrm>
          <a:prstGeom prst="bentConnector3">
            <a:avLst/>
          </a:prstGeom>
          <a:noFill/>
          <a:ln w="9525" cap="flat" cmpd="sng" algn="ctr">
            <a:solidFill>
              <a:srgbClr val="505050"/>
            </a:solidFill>
            <a:prstDash val="dash"/>
            <a:headEnd type="none"/>
            <a:tailEnd type="triangle"/>
          </a:ln>
          <a:effectLst/>
        </p:spPr>
      </p:cxnSp>
      <p:cxnSp>
        <p:nvCxnSpPr>
          <p:cNvPr id="121" name="Straight Connector 120"/>
          <p:cNvCxnSpPr/>
          <p:nvPr/>
        </p:nvCxnSpPr>
        <p:spPr>
          <a:xfrm flipV="1">
            <a:off x="1722084" y="4293793"/>
            <a:ext cx="976085" cy="7769"/>
          </a:xfrm>
          <a:prstGeom prst="line">
            <a:avLst/>
          </a:prstGeom>
          <a:noFill/>
          <a:ln w="9525" cap="flat" cmpd="sng" algn="ctr">
            <a:solidFill>
              <a:srgbClr val="505050"/>
            </a:solidFill>
            <a:prstDash val="dash"/>
            <a:headEnd type="none"/>
            <a:tailEnd type="triangle"/>
          </a:ln>
          <a:effectLst/>
        </p:spPr>
      </p:cxnSp>
      <p:sp>
        <p:nvSpPr>
          <p:cNvPr id="124" name="Rectangle 123"/>
          <p:cNvSpPr/>
          <p:nvPr/>
        </p:nvSpPr>
        <p:spPr bwMode="auto">
          <a:xfrm>
            <a:off x="403180" y="4992829"/>
            <a:ext cx="1781494" cy="1245625"/>
          </a:xfrm>
          <a:prstGeom prst="rect">
            <a:avLst/>
          </a:prstGeom>
          <a:solidFill>
            <a:srgbClr val="FFFFFF">
              <a:lumMod val="85000"/>
            </a:srgbClr>
          </a:solidFill>
          <a:ln w="9525" cap="flat" cmpd="sng" algn="ctr">
            <a:noFill/>
            <a:prstDash val="solid"/>
            <a:headEnd type="none" w="med" len="med"/>
            <a:tailEnd type="none" w="med" len="med"/>
          </a:ln>
          <a:effectLst/>
        </p:spPr>
        <p:txBody>
          <a:bodyPr lIns="93247" tIns="93247" rIns="34972" bIns="34972" rtlCol="0" anchor="ctr" anchorCtr="0"/>
          <a:lstStyle/>
          <a:p>
            <a:pPr marL="0" marR="0" lvl="0" indent="0" algn="ctr" defTabSz="950778"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25" name="TextBox 124"/>
          <p:cNvSpPr txBox="1"/>
          <p:nvPr/>
        </p:nvSpPr>
        <p:spPr>
          <a:xfrm>
            <a:off x="431758" y="5444171"/>
            <a:ext cx="1795361" cy="783148"/>
          </a:xfrm>
          <a:prstGeom prst="rect">
            <a:avLst/>
          </a:prstGeom>
          <a:noFill/>
        </p:spPr>
        <p:txBody>
          <a:bodyPr wrap="square" lIns="186494" tIns="149196" rIns="186494" bIns="149196" rtlCol="0">
            <a:spAutoFit/>
          </a:bodyPr>
          <a:lstStyle/>
          <a:p>
            <a:pPr marL="0" marR="0" lvl="0" indent="0" defTabSz="914224" eaLnBrk="1" fontAlgn="auto" latinLnBrk="0" hangingPunct="1">
              <a:lnSpc>
                <a:spcPct val="90000"/>
              </a:lnSpc>
              <a:spcBef>
                <a:spcPts val="0"/>
              </a:spcBef>
              <a:spcAft>
                <a:spcPts val="612"/>
              </a:spcAft>
              <a:buClrTx/>
              <a:buSzTx/>
              <a:buFontTx/>
              <a:buNone/>
              <a:tabLst/>
              <a:defRPr/>
            </a:pPr>
            <a:r>
              <a:rPr kumimoji="0" lang="en-US" sz="1428" b="0" i="0" u="none" strike="noStrike" kern="0" cap="none" spc="0" normalizeH="0" baseline="0" noProof="0" dirty="0">
                <a:ln>
                  <a:noFill/>
                </a:ln>
                <a:gradFill>
                  <a:gsLst>
                    <a:gs pos="2917">
                      <a:srgbClr val="505050"/>
                    </a:gs>
                    <a:gs pos="30000">
                      <a:srgbClr val="505050"/>
                    </a:gs>
                  </a:gsLst>
                  <a:lin ang="5400000" scaled="0"/>
                </a:gradFill>
                <a:effectLst/>
                <a:uLnTx/>
                <a:uFillTx/>
              </a:rPr>
              <a:t>On Premises </a:t>
            </a:r>
          </a:p>
          <a:p>
            <a:pPr marL="0" marR="0" lvl="0" indent="0" defTabSz="914224" eaLnBrk="1" fontAlgn="auto" latinLnBrk="0" hangingPunct="1">
              <a:lnSpc>
                <a:spcPct val="90000"/>
              </a:lnSpc>
              <a:spcBef>
                <a:spcPts val="0"/>
              </a:spcBef>
              <a:spcAft>
                <a:spcPts val="612"/>
              </a:spcAft>
              <a:buClrTx/>
              <a:buSzTx/>
              <a:buFontTx/>
              <a:buNone/>
              <a:tabLst/>
              <a:defRPr/>
            </a:pPr>
            <a:r>
              <a:rPr kumimoji="0" lang="en-US" sz="1428" b="0" i="0" u="none" strike="noStrike" kern="0" cap="none" spc="0" normalizeH="0" baseline="0" noProof="0" dirty="0">
                <a:ln>
                  <a:noFill/>
                </a:ln>
                <a:gradFill>
                  <a:gsLst>
                    <a:gs pos="2917">
                      <a:srgbClr val="505050"/>
                    </a:gs>
                    <a:gs pos="30000">
                      <a:srgbClr val="505050"/>
                    </a:gs>
                  </a:gsLst>
                  <a:lin ang="5400000" scaled="0"/>
                </a:gradFill>
                <a:effectLst/>
                <a:uLnTx/>
                <a:uFillTx/>
              </a:rPr>
              <a:t>Data Mart</a:t>
            </a:r>
          </a:p>
        </p:txBody>
      </p:sp>
      <p:sp>
        <p:nvSpPr>
          <p:cNvPr id="126" name="Rectangle 125"/>
          <p:cNvSpPr/>
          <p:nvPr/>
        </p:nvSpPr>
        <p:spPr>
          <a:xfrm>
            <a:off x="599049" y="4132652"/>
            <a:ext cx="1092808" cy="38248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marL="0" marR="0" lvl="0" indent="0" algn="ctr" defTabSz="950973" eaLnBrk="1" fontAlgn="auto" latinLnBrk="0" hangingPunct="1">
              <a:lnSpc>
                <a:spcPct val="100000"/>
              </a:lnSpc>
              <a:spcBef>
                <a:spcPts val="0"/>
              </a:spcBef>
              <a:spcAft>
                <a:spcPts val="0"/>
              </a:spcAft>
              <a:buClrTx/>
              <a:buSzTx/>
              <a:buFontTx/>
              <a:buNone/>
              <a:tabLst/>
              <a:defRPr/>
            </a:pPr>
            <a:r>
              <a:rPr kumimoji="0" lang="en-US" sz="1223" b="0" i="0" u="none" strike="noStrike" kern="0" cap="none" spc="0" normalizeH="0" baseline="0" noProof="0" dirty="0">
                <a:ln>
                  <a:noFill/>
                </a:ln>
                <a:solidFill>
                  <a:prstClr val="black"/>
                </a:solidFill>
                <a:effectLst/>
                <a:uLnTx/>
                <a:uFillTx/>
                <a:latin typeface="Segoe UI"/>
              </a:rPr>
              <a:t>Call Log Files</a:t>
            </a:r>
          </a:p>
        </p:txBody>
      </p:sp>
      <p:grpSp>
        <p:nvGrpSpPr>
          <p:cNvPr id="127" name="Group 126"/>
          <p:cNvGrpSpPr/>
          <p:nvPr/>
        </p:nvGrpSpPr>
        <p:grpSpPr>
          <a:xfrm>
            <a:off x="381944" y="3681301"/>
            <a:ext cx="313999" cy="761892"/>
            <a:chOff x="646394" y="1973262"/>
            <a:chExt cx="434136" cy="969472"/>
          </a:xfrm>
        </p:grpSpPr>
        <p:sp>
          <p:nvSpPr>
            <p:cNvPr id="129" name="Flowchart: Connector 128"/>
            <p:cNvSpPr/>
            <p:nvPr/>
          </p:nvSpPr>
          <p:spPr bwMode="auto">
            <a:xfrm>
              <a:off x="722593" y="2333134"/>
              <a:ext cx="195122" cy="195122"/>
            </a:xfrm>
            <a:prstGeom prst="flowChartConnector">
              <a:avLst/>
            </a:prstGeom>
            <a:solidFill>
              <a:srgbClr val="FFFFFF">
                <a:lumMod val="50000"/>
              </a:srgbClr>
            </a:solidFill>
            <a:ln w="9525" cap="flat" cmpd="sng" algn="ctr">
              <a:noFill/>
              <a:prstDash val="solid"/>
              <a:headEnd type="none" w="med" len="med"/>
              <a:tailEnd type="none" w="med" len="med"/>
            </a:ln>
            <a:effectLst/>
          </p:spPr>
          <p:txBody>
            <a:bodyPr lIns="91427" tIns="91427" rIns="34289" bIns="34289" rtlCol="0" anchor="b" anchorCtr="0"/>
            <a:lstStyle/>
            <a:p>
              <a:pPr marL="0" marR="0" lvl="0" indent="0" algn="ctr" defTabSz="932227"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0" name="Straight Connector 129"/>
            <p:cNvCxnSpPr>
              <a:stCxn id="129" idx="3"/>
            </p:cNvCxnSpPr>
            <p:nvPr/>
          </p:nvCxnSpPr>
          <p:spPr>
            <a:xfrm flipH="1">
              <a:off x="646394" y="2499681"/>
              <a:ext cx="104774" cy="443053"/>
            </a:xfrm>
            <a:prstGeom prst="line">
              <a:avLst/>
            </a:prstGeom>
            <a:noFill/>
            <a:ln w="38100" cap="flat" cmpd="sng" algn="ctr">
              <a:solidFill>
                <a:srgbClr val="FFFFFF">
                  <a:lumMod val="65000"/>
                </a:srgbClr>
              </a:solidFill>
              <a:prstDash val="solid"/>
              <a:headEnd type="none"/>
              <a:tailEnd type="none"/>
            </a:ln>
            <a:effectLst/>
          </p:spPr>
        </p:cxnSp>
        <p:cxnSp>
          <p:nvCxnSpPr>
            <p:cNvPr id="131" name="Straight Connector 130"/>
            <p:cNvCxnSpPr/>
            <p:nvPr/>
          </p:nvCxnSpPr>
          <p:spPr>
            <a:xfrm>
              <a:off x="884237" y="2494778"/>
              <a:ext cx="109678" cy="414478"/>
            </a:xfrm>
            <a:prstGeom prst="line">
              <a:avLst/>
            </a:prstGeom>
            <a:noFill/>
            <a:ln w="38100" cap="flat" cmpd="sng" algn="ctr">
              <a:solidFill>
                <a:srgbClr val="FFFFFF">
                  <a:lumMod val="65000"/>
                </a:srgbClr>
              </a:solidFill>
              <a:prstDash val="solid"/>
              <a:headEnd type="none"/>
              <a:tailEnd type="none"/>
            </a:ln>
            <a:effectLst/>
          </p:spPr>
        </p:cxnSp>
        <p:cxnSp>
          <p:nvCxnSpPr>
            <p:cNvPr id="132" name="Straight Connector 131"/>
            <p:cNvCxnSpPr/>
            <p:nvPr/>
          </p:nvCxnSpPr>
          <p:spPr>
            <a:xfrm>
              <a:off x="722593" y="2680656"/>
              <a:ext cx="195122" cy="0"/>
            </a:xfrm>
            <a:prstGeom prst="line">
              <a:avLst/>
            </a:prstGeom>
            <a:noFill/>
            <a:ln w="9525" cap="flat" cmpd="sng" algn="ctr">
              <a:solidFill>
                <a:srgbClr val="FFFFFF">
                  <a:lumMod val="65000"/>
                </a:srgbClr>
              </a:solidFill>
              <a:prstDash val="solid"/>
              <a:headEnd type="none"/>
              <a:tailEnd type="none"/>
            </a:ln>
            <a:effectLst/>
          </p:spPr>
        </p:cxnSp>
        <p:cxnSp>
          <p:nvCxnSpPr>
            <p:cNvPr id="133" name="Straight Connector 132"/>
            <p:cNvCxnSpPr/>
            <p:nvPr/>
          </p:nvCxnSpPr>
          <p:spPr>
            <a:xfrm>
              <a:off x="722593" y="2604456"/>
              <a:ext cx="195122" cy="0"/>
            </a:xfrm>
            <a:prstGeom prst="line">
              <a:avLst/>
            </a:prstGeom>
            <a:noFill/>
            <a:ln w="9525" cap="flat" cmpd="sng" algn="ctr">
              <a:solidFill>
                <a:srgbClr val="FFFFFF">
                  <a:lumMod val="65000"/>
                </a:srgbClr>
              </a:solidFill>
              <a:prstDash val="solid"/>
              <a:headEnd type="none"/>
              <a:tailEnd type="none"/>
            </a:ln>
            <a:effectLst/>
          </p:spPr>
        </p:cxnSp>
        <p:cxnSp>
          <p:nvCxnSpPr>
            <p:cNvPr id="134" name="Straight Connector 133"/>
            <p:cNvCxnSpPr/>
            <p:nvPr/>
          </p:nvCxnSpPr>
          <p:spPr>
            <a:xfrm flipV="1">
              <a:off x="884237" y="2071056"/>
              <a:ext cx="33478" cy="152400"/>
            </a:xfrm>
            <a:prstGeom prst="line">
              <a:avLst/>
            </a:prstGeom>
            <a:noFill/>
            <a:ln w="9525" cap="flat" cmpd="sng" algn="ctr">
              <a:solidFill>
                <a:srgbClr val="505050"/>
              </a:solidFill>
              <a:prstDash val="solid"/>
              <a:headEnd type="none"/>
              <a:tailEnd type="none"/>
            </a:ln>
            <a:effectLst/>
          </p:spPr>
        </p:cxnSp>
        <p:cxnSp>
          <p:nvCxnSpPr>
            <p:cNvPr id="135" name="Straight Connector 134"/>
            <p:cNvCxnSpPr/>
            <p:nvPr/>
          </p:nvCxnSpPr>
          <p:spPr>
            <a:xfrm flipV="1">
              <a:off x="993915" y="1973262"/>
              <a:ext cx="33478" cy="152400"/>
            </a:xfrm>
            <a:prstGeom prst="line">
              <a:avLst/>
            </a:prstGeom>
            <a:noFill/>
            <a:ln w="9525" cap="flat" cmpd="sng" algn="ctr">
              <a:solidFill>
                <a:srgbClr val="505050"/>
              </a:solidFill>
              <a:prstDash val="solid"/>
              <a:headEnd type="none"/>
              <a:tailEnd type="none"/>
            </a:ln>
            <a:effectLst/>
          </p:spPr>
        </p:cxnSp>
        <p:cxnSp>
          <p:nvCxnSpPr>
            <p:cNvPr id="136" name="Straight Connector 135"/>
            <p:cNvCxnSpPr/>
            <p:nvPr/>
          </p:nvCxnSpPr>
          <p:spPr>
            <a:xfrm flipH="1" flipV="1">
              <a:off x="917715" y="2071056"/>
              <a:ext cx="92939" cy="54606"/>
            </a:xfrm>
            <a:prstGeom prst="line">
              <a:avLst/>
            </a:prstGeom>
            <a:noFill/>
            <a:ln w="9525" cap="flat" cmpd="sng" algn="ctr">
              <a:solidFill>
                <a:srgbClr val="505050"/>
              </a:solidFill>
              <a:prstDash val="solid"/>
              <a:headEnd type="none"/>
              <a:tailEnd type="none"/>
            </a:ln>
            <a:effectLst/>
          </p:spPr>
        </p:cxnSp>
        <p:cxnSp>
          <p:nvCxnSpPr>
            <p:cNvPr id="137" name="Straight Connector 136"/>
            <p:cNvCxnSpPr/>
            <p:nvPr/>
          </p:nvCxnSpPr>
          <p:spPr>
            <a:xfrm flipV="1">
              <a:off x="937374" y="2173381"/>
              <a:ext cx="33478" cy="152400"/>
            </a:xfrm>
            <a:prstGeom prst="line">
              <a:avLst/>
            </a:prstGeom>
            <a:noFill/>
            <a:ln w="9525" cap="flat" cmpd="sng" algn="ctr">
              <a:solidFill>
                <a:srgbClr val="505050"/>
              </a:solidFill>
              <a:prstDash val="solid"/>
              <a:headEnd type="none"/>
              <a:tailEnd type="none"/>
            </a:ln>
            <a:effectLst/>
          </p:spPr>
        </p:cxnSp>
        <p:cxnSp>
          <p:nvCxnSpPr>
            <p:cNvPr id="138" name="Straight Connector 137"/>
            <p:cNvCxnSpPr/>
            <p:nvPr/>
          </p:nvCxnSpPr>
          <p:spPr>
            <a:xfrm flipV="1">
              <a:off x="1047052" y="2075587"/>
              <a:ext cx="33478" cy="152400"/>
            </a:xfrm>
            <a:prstGeom prst="line">
              <a:avLst/>
            </a:prstGeom>
            <a:noFill/>
            <a:ln w="9525" cap="flat" cmpd="sng" algn="ctr">
              <a:solidFill>
                <a:srgbClr val="505050"/>
              </a:solidFill>
              <a:prstDash val="solid"/>
              <a:headEnd type="none"/>
              <a:tailEnd type="none"/>
            </a:ln>
            <a:effectLst/>
          </p:spPr>
        </p:cxnSp>
        <p:cxnSp>
          <p:nvCxnSpPr>
            <p:cNvPr id="139" name="Straight Connector 138"/>
            <p:cNvCxnSpPr/>
            <p:nvPr/>
          </p:nvCxnSpPr>
          <p:spPr>
            <a:xfrm flipH="1" flipV="1">
              <a:off x="970852" y="2173381"/>
              <a:ext cx="92939" cy="54606"/>
            </a:xfrm>
            <a:prstGeom prst="line">
              <a:avLst/>
            </a:prstGeom>
            <a:noFill/>
            <a:ln w="9525" cap="flat" cmpd="sng" algn="ctr">
              <a:solidFill>
                <a:srgbClr val="505050"/>
              </a:solidFill>
              <a:prstDash val="solid"/>
              <a:headEnd type="none"/>
              <a:tailEnd type="none"/>
            </a:ln>
            <a:effectLst/>
          </p:spPr>
        </p:cxnSp>
      </p:grpSp>
      <p:sp>
        <p:nvSpPr>
          <p:cNvPr id="128" name="Rectangle 127"/>
          <p:cNvSpPr/>
          <p:nvPr/>
        </p:nvSpPr>
        <p:spPr>
          <a:xfrm>
            <a:off x="578599" y="5123112"/>
            <a:ext cx="1301318" cy="38248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marL="0" marR="0" lvl="0" indent="0" algn="ctr" defTabSz="950973" eaLnBrk="1" fontAlgn="auto" latinLnBrk="0" hangingPunct="1">
              <a:lnSpc>
                <a:spcPct val="100000"/>
              </a:lnSpc>
              <a:spcBef>
                <a:spcPts val="0"/>
              </a:spcBef>
              <a:spcAft>
                <a:spcPts val="0"/>
              </a:spcAft>
              <a:buClrTx/>
              <a:buSzTx/>
              <a:buFontTx/>
              <a:buNone/>
              <a:tabLst/>
              <a:defRPr/>
            </a:pPr>
            <a:r>
              <a:rPr kumimoji="0" lang="en-US" sz="1223" b="0" i="0" u="none" strike="noStrike" kern="0" cap="none" spc="0" normalizeH="0" baseline="0" noProof="0" dirty="0">
                <a:ln>
                  <a:noFill/>
                </a:ln>
                <a:solidFill>
                  <a:prstClr val="black"/>
                </a:solidFill>
                <a:effectLst/>
                <a:uLnTx/>
                <a:uFillTx/>
                <a:latin typeface="Segoe UI"/>
              </a:rPr>
              <a:t>Customer Table</a:t>
            </a:r>
          </a:p>
        </p:txBody>
      </p:sp>
      <p:sp>
        <p:nvSpPr>
          <p:cNvPr id="141" name="Rectangle 140"/>
          <p:cNvSpPr/>
          <p:nvPr/>
        </p:nvSpPr>
        <p:spPr bwMode="auto">
          <a:xfrm>
            <a:off x="9741795" y="5221396"/>
            <a:ext cx="2081788" cy="1240448"/>
          </a:xfrm>
          <a:prstGeom prst="rect">
            <a:avLst/>
          </a:prstGeom>
          <a:solidFill>
            <a:srgbClr val="FFFFFF">
              <a:lumMod val="85000"/>
            </a:srgbClr>
          </a:solidFill>
          <a:ln w="9525" cap="flat" cmpd="sng" algn="ctr">
            <a:noFill/>
            <a:prstDash val="solid"/>
            <a:headEnd type="none" w="med" len="med"/>
            <a:tailEnd type="none" w="med" len="med"/>
          </a:ln>
          <a:effectLst/>
        </p:spPr>
        <p:txBody>
          <a:bodyPr lIns="93247" tIns="93247" rIns="34972" bIns="34972" rtlCol="0" anchor="ctr" anchorCtr="0"/>
          <a:lstStyle/>
          <a:p>
            <a:pPr marL="0" marR="0" lvl="0" indent="0" algn="ctr" defTabSz="950778"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42" name="TextBox 141"/>
          <p:cNvSpPr txBox="1"/>
          <p:nvPr/>
        </p:nvSpPr>
        <p:spPr>
          <a:xfrm>
            <a:off x="10119247" y="6093765"/>
            <a:ext cx="1203667" cy="499037"/>
          </a:xfrm>
          <a:prstGeom prst="rect">
            <a:avLst/>
          </a:prstGeom>
          <a:noFill/>
        </p:spPr>
        <p:txBody>
          <a:bodyPr wrap="square" lIns="186494" tIns="149196" rIns="186494" bIns="149196" rtlCol="0">
            <a:spAutoFit/>
          </a:bodyPr>
          <a:lstStyle/>
          <a:p>
            <a:pPr marL="0" marR="0" lvl="0" indent="0" defTabSz="914224" eaLnBrk="1" fontAlgn="auto" latinLnBrk="0" hangingPunct="1">
              <a:lnSpc>
                <a:spcPct val="90000"/>
              </a:lnSpc>
              <a:spcBef>
                <a:spcPts val="0"/>
              </a:spcBef>
              <a:spcAft>
                <a:spcPts val="612"/>
              </a:spcAft>
              <a:buClrTx/>
              <a:buSzTx/>
              <a:buFontTx/>
              <a:buNone/>
              <a:tabLst/>
              <a:defRPr/>
            </a:pPr>
            <a:r>
              <a:rPr kumimoji="0" lang="en-US" sz="1428" b="0" i="0" u="none" strike="noStrike" kern="0" cap="none" spc="0" normalizeH="0" baseline="0" noProof="0" dirty="0">
                <a:ln>
                  <a:noFill/>
                </a:ln>
                <a:gradFill>
                  <a:gsLst>
                    <a:gs pos="2917">
                      <a:srgbClr val="505050"/>
                    </a:gs>
                    <a:gs pos="30000">
                      <a:srgbClr val="505050"/>
                    </a:gs>
                  </a:gsLst>
                  <a:lin ang="5400000" scaled="0"/>
                </a:gradFill>
                <a:effectLst/>
                <a:uLnTx/>
                <a:uFillTx/>
              </a:rPr>
              <a:t>Azure DB</a:t>
            </a:r>
          </a:p>
        </p:txBody>
      </p:sp>
      <p:pic>
        <p:nvPicPr>
          <p:cNvPr id="143" name="Picture 1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3374" y="6059477"/>
            <a:ext cx="388647" cy="388647"/>
          </a:xfrm>
          <a:prstGeom prst="rect">
            <a:avLst/>
          </a:prstGeom>
        </p:spPr>
      </p:pic>
      <p:cxnSp>
        <p:nvCxnSpPr>
          <p:cNvPr id="144" name="Straight Connector 143"/>
          <p:cNvCxnSpPr/>
          <p:nvPr/>
        </p:nvCxnSpPr>
        <p:spPr>
          <a:xfrm>
            <a:off x="9761291" y="4789195"/>
            <a:ext cx="547895" cy="854058"/>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5" name="Rectangle 144"/>
          <p:cNvSpPr/>
          <p:nvPr/>
        </p:nvSpPr>
        <p:spPr>
          <a:xfrm>
            <a:off x="10338148" y="5419338"/>
            <a:ext cx="1060955" cy="589809"/>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marL="0" marR="0" lvl="0" indent="0" algn="ctr" defTabSz="950973" eaLnBrk="1" fontAlgn="auto" latinLnBrk="0" hangingPunct="1">
              <a:lnSpc>
                <a:spcPct val="100000"/>
              </a:lnSpc>
              <a:spcBef>
                <a:spcPts val="0"/>
              </a:spcBef>
              <a:spcAft>
                <a:spcPts val="0"/>
              </a:spcAft>
              <a:buClrTx/>
              <a:buSzTx/>
              <a:buFontTx/>
              <a:buNone/>
              <a:tabLst/>
              <a:defRPr/>
            </a:pPr>
            <a:r>
              <a:rPr kumimoji="0" lang="en-US" sz="1223" b="0" i="0" u="none" strike="noStrike" kern="0" cap="none" spc="0" normalizeH="0" baseline="0" noProof="0" dirty="0">
                <a:ln>
                  <a:noFill/>
                </a:ln>
                <a:solidFill>
                  <a:prstClr val="black"/>
                </a:solidFill>
                <a:effectLst/>
                <a:uLnTx/>
                <a:uFillTx/>
                <a:latin typeface="Segoe UI"/>
              </a:rPr>
              <a:t>Customer Churn Table</a:t>
            </a:r>
          </a:p>
        </p:txBody>
      </p:sp>
      <p:sp>
        <p:nvSpPr>
          <p:cNvPr id="146" name="Rounded Rectangle 145"/>
          <p:cNvSpPr/>
          <p:nvPr/>
        </p:nvSpPr>
        <p:spPr bwMode="auto">
          <a:xfrm>
            <a:off x="10484831" y="4005510"/>
            <a:ext cx="1405177" cy="758750"/>
          </a:xfrm>
          <a:prstGeom prst="roundRect">
            <a:avLst/>
          </a:prstGeom>
          <a:noFill/>
          <a:ln w="9525" cap="flat" cmpd="sng" algn="ctr">
            <a:solidFill>
              <a:srgbClr val="505050">
                <a:lumMod val="50000"/>
                <a:lumOff val="50000"/>
              </a:srgbClr>
            </a:solidFill>
            <a:prstDash val="solid"/>
            <a:headEnd type="none" w="med" len="med"/>
            <a:tailEnd type="none" w="med" len="med"/>
          </a:ln>
          <a:effectLst/>
        </p:spPr>
        <p:txBody>
          <a:bodyPr lIns="91427" tIns="91427" rIns="34289" bIns="34289" rtlCol="0" anchor="b" anchorCtr="0"/>
          <a:lstStyle/>
          <a:p>
            <a:pPr marL="0" marR="0" lvl="0" indent="0" algn="ctr" defTabSz="932227"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TextBox 146"/>
          <p:cNvSpPr txBox="1"/>
          <p:nvPr/>
        </p:nvSpPr>
        <p:spPr>
          <a:xfrm>
            <a:off x="10802915" y="4148281"/>
            <a:ext cx="1281387" cy="690680"/>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dirty="0">
                <a:ln>
                  <a:noFill/>
                </a:ln>
                <a:gradFill>
                  <a:gsLst>
                    <a:gs pos="2917">
                      <a:srgbClr val="505050"/>
                    </a:gs>
                    <a:gs pos="30000">
                      <a:srgbClr val="505050"/>
                    </a:gs>
                  </a:gsLst>
                  <a:lin ang="5400000" scaled="0"/>
                </a:gradFill>
                <a:effectLst/>
                <a:uLnTx/>
                <a:uFillTx/>
              </a:rPr>
              <a:t>Act (Visualize)</a:t>
            </a:r>
          </a:p>
        </p:txBody>
      </p:sp>
      <p:pic>
        <p:nvPicPr>
          <p:cNvPr id="148" name="Picture 147"/>
          <p:cNvPicPr>
            <a:picLocks noChangeAspect="1"/>
          </p:cNvPicPr>
          <p:nvPr/>
        </p:nvPicPr>
        <p:blipFill>
          <a:blip r:embed="rId5"/>
          <a:stretch>
            <a:fillRect/>
          </a:stretch>
        </p:blipFill>
        <p:spPr>
          <a:xfrm>
            <a:off x="10566625" y="4225785"/>
            <a:ext cx="307448" cy="269544"/>
          </a:xfrm>
          <a:prstGeom prst="rect">
            <a:avLst/>
          </a:prstGeom>
        </p:spPr>
      </p:pic>
      <p:cxnSp>
        <p:nvCxnSpPr>
          <p:cNvPr id="149" name="Straight Arrow Connector 148"/>
          <p:cNvCxnSpPr/>
          <p:nvPr/>
        </p:nvCxnSpPr>
        <p:spPr>
          <a:xfrm flipV="1">
            <a:off x="10912367" y="4821267"/>
            <a:ext cx="0" cy="533488"/>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1" name="Rectangle 160"/>
          <p:cNvSpPr/>
          <p:nvPr/>
        </p:nvSpPr>
        <p:spPr bwMode="auto">
          <a:xfrm>
            <a:off x="4532828" y="3746084"/>
            <a:ext cx="5805320" cy="1267580"/>
          </a:xfrm>
          <a:prstGeom prst="rect">
            <a:avLst/>
          </a:prstGeom>
          <a:noFill/>
          <a:ln w="25400" cap="flat" cmpd="sng" algn="ctr">
            <a:solidFill>
              <a:srgbClr val="0078D7">
                <a:lumMod val="75000"/>
              </a:srgbClr>
            </a:solidFill>
            <a:prstDash val="solid"/>
            <a:headEnd type="none" w="med" len="med"/>
            <a:tailEnd type="none" w="med" len="med"/>
          </a:ln>
          <a:effectLst/>
        </p:spPr>
        <p:txBody>
          <a:bodyPr lIns="91427" tIns="91427" rIns="34289" bIns="34289" rtlCol="0" anchor="b" anchorCtr="0"/>
          <a:lstStyle/>
          <a:p>
            <a:pPr marL="0" marR="0" lvl="0" indent="0" algn="ctr" defTabSz="932227"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TextBox 192"/>
          <p:cNvSpPr txBox="1"/>
          <p:nvPr/>
        </p:nvSpPr>
        <p:spPr>
          <a:xfrm>
            <a:off x="427859" y="1486753"/>
            <a:ext cx="11400948" cy="882424"/>
          </a:xfrm>
          <a:prstGeom prst="rect">
            <a:avLst/>
          </a:prstGeom>
        </p:spPr>
        <p:style>
          <a:lnRef idx="2">
            <a:schemeClr val="accent4"/>
          </a:lnRef>
          <a:fillRef idx="1">
            <a:schemeClr val="lt1"/>
          </a:fillRef>
          <a:effectRef idx="0">
            <a:schemeClr val="accent4"/>
          </a:effectRef>
          <a:fontRef idx="minor">
            <a:schemeClr val="dk1"/>
          </a:fontRef>
        </p:style>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accent4">
                    <a:lumMod val="75000"/>
                  </a:schemeClr>
                </a:solidFill>
                <a:effectLst/>
                <a:uLnTx/>
                <a:uFillTx/>
              </a:rPr>
              <a:t>Azure Data </a:t>
            </a:r>
          </a:p>
          <a:p>
            <a:pPr marL="0" marR="0" lvl="0" indent="0" defTabSz="91422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accent4">
                    <a:lumMod val="75000"/>
                  </a:schemeClr>
                </a:solidFill>
                <a:effectLst/>
                <a:uLnTx/>
                <a:uFillTx/>
              </a:rPr>
              <a:t>Factory:</a:t>
            </a:r>
          </a:p>
        </p:txBody>
      </p:sp>
      <p:sp>
        <p:nvSpPr>
          <p:cNvPr id="154" name="TextBox 153"/>
          <p:cNvSpPr txBox="1"/>
          <p:nvPr/>
        </p:nvSpPr>
        <p:spPr>
          <a:xfrm>
            <a:off x="5209222" y="1544718"/>
            <a:ext cx="2790927" cy="647426"/>
          </a:xfrm>
          <a:prstGeom prst="rect">
            <a:avLst/>
          </a:prstGeom>
          <a:noFill/>
        </p:spPr>
        <p:txBody>
          <a:bodyPr wrap="square" lIns="186494" tIns="149196" rIns="186494" bIns="149196" rtlCol="0">
            <a:spAutoFit/>
          </a:bodyPr>
          <a:lstStyle/>
          <a:p>
            <a:pPr marL="0" marR="0" lvl="0" indent="0" defTabSz="914224"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917">
                      <a:srgbClr val="505050"/>
                    </a:gs>
                    <a:gs pos="30000">
                      <a:srgbClr val="505050"/>
                    </a:gs>
                  </a:gsLst>
                  <a:lin ang="5400000" scaled="0"/>
                </a:gradFill>
                <a:effectLst/>
                <a:uLnTx/>
                <a:uFillTx/>
              </a:rPr>
              <a:t>Activity</a:t>
            </a:r>
            <a:r>
              <a:rPr kumimoji="0" lang="en-US" sz="1599" b="0" i="0" u="none" strike="noStrike" kern="0" cap="none" spc="0" normalizeH="0" baseline="0" noProof="0" dirty="0">
                <a:ln>
                  <a:noFill/>
                </a:ln>
                <a:gradFill>
                  <a:gsLst>
                    <a:gs pos="2917">
                      <a:srgbClr val="505050"/>
                    </a:gs>
                    <a:gs pos="30000">
                      <a:srgbClr val="505050"/>
                    </a:gs>
                  </a:gsLst>
                  <a:lin ang="5400000" scaled="0"/>
                </a:gradFill>
                <a:effectLst/>
                <a:uLnTx/>
                <a:uFillTx/>
              </a:rPr>
              <a:t>: a processing step </a:t>
            </a:r>
          </a:p>
          <a:p>
            <a:pPr marL="0" marR="0" lvl="0" indent="0" defTabSz="914224"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2917">
                      <a:srgbClr val="505050"/>
                    </a:gs>
                    <a:gs pos="30000">
                      <a:srgbClr val="505050"/>
                    </a:gs>
                  </a:gsLst>
                  <a:lin ang="5400000" scaled="0"/>
                </a:gradFill>
                <a:effectLst/>
                <a:uLnTx/>
                <a:uFillTx/>
              </a:rPr>
              <a:t>(Hadoop job, custom code, ML model, etc)</a:t>
            </a:r>
          </a:p>
        </p:txBody>
      </p:sp>
      <p:pic>
        <p:nvPicPr>
          <p:cNvPr id="158" name="Picture 157"/>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28756" y="1667138"/>
            <a:ext cx="416513" cy="416513"/>
          </a:xfrm>
          <a:prstGeom prst="rect">
            <a:avLst/>
          </a:prstGeom>
        </p:spPr>
      </p:pic>
      <p:pic>
        <p:nvPicPr>
          <p:cNvPr id="122" name="Picture 121"/>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27227" y="1667138"/>
            <a:ext cx="416513" cy="416513"/>
          </a:xfrm>
          <a:prstGeom prst="rect">
            <a:avLst/>
          </a:prstGeom>
        </p:spPr>
      </p:pic>
      <p:sp>
        <p:nvSpPr>
          <p:cNvPr id="150" name="TextBox 149"/>
          <p:cNvSpPr txBox="1"/>
          <p:nvPr/>
        </p:nvSpPr>
        <p:spPr>
          <a:xfrm>
            <a:off x="2941723" y="1544718"/>
            <a:ext cx="1328396" cy="781448"/>
          </a:xfrm>
          <a:prstGeom prst="rect">
            <a:avLst/>
          </a:prstGeom>
          <a:noFill/>
        </p:spPr>
        <p:txBody>
          <a:bodyPr wrap="square" lIns="186494" tIns="149196" rIns="186494" bIns="149196" rtlCol="0">
            <a:spAutoFit/>
          </a:bodyPr>
          <a:lstStyle/>
          <a:p>
            <a:pPr marL="0" marR="0" lvl="0" indent="0" defTabSz="914224"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917">
                      <a:srgbClr val="505050"/>
                    </a:gs>
                    <a:gs pos="30000">
                      <a:srgbClr val="505050"/>
                    </a:gs>
                  </a:gsLst>
                  <a:lin ang="5400000" scaled="0"/>
                </a:gradFill>
                <a:effectLst/>
                <a:uLnTx/>
                <a:uFillTx/>
              </a:rPr>
              <a:t>Data Set</a:t>
            </a:r>
          </a:p>
          <a:p>
            <a:pPr marL="0" marR="0" lvl="0" indent="0" defTabSz="914224"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2917">
                      <a:srgbClr val="505050"/>
                    </a:gs>
                    <a:gs pos="30000">
                      <a:srgbClr val="505050"/>
                    </a:gs>
                  </a:gsLst>
                  <a:lin ang="5400000" scaled="0"/>
                </a:gradFill>
                <a:effectLst/>
                <a:uLnTx/>
                <a:uFillTx/>
              </a:rPr>
              <a:t>(Collection of files, DB table, etc)</a:t>
            </a:r>
          </a:p>
        </p:txBody>
      </p:sp>
      <p:sp>
        <p:nvSpPr>
          <p:cNvPr id="160" name="TextBox 159"/>
          <p:cNvSpPr txBox="1"/>
          <p:nvPr/>
        </p:nvSpPr>
        <p:spPr>
          <a:xfrm>
            <a:off x="8779452" y="1559182"/>
            <a:ext cx="2848218" cy="880196"/>
          </a:xfrm>
          <a:prstGeom prst="rect">
            <a:avLst/>
          </a:prstGeom>
          <a:noFill/>
        </p:spPr>
        <p:txBody>
          <a:bodyPr wrap="square" lIns="186494" tIns="149196" rIns="186494" bIns="149196" rtlCol="0">
            <a:spAutoFit/>
          </a:bodyPr>
          <a:lstStyle/>
          <a:p>
            <a:pPr marL="0" marR="0" lvl="0" indent="0" defTabSz="914224"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917">
                      <a:srgbClr val="505050"/>
                    </a:gs>
                    <a:gs pos="30000">
                      <a:srgbClr val="505050"/>
                    </a:gs>
                  </a:gsLst>
                  <a:lin ang="5400000" scaled="0"/>
                </a:gradFill>
                <a:effectLst/>
                <a:uLnTx/>
                <a:uFillTx/>
              </a:rPr>
              <a:t>Pipeline</a:t>
            </a:r>
            <a:r>
              <a:rPr kumimoji="0" lang="en-US" sz="1599" b="0" i="0" u="none" strike="noStrike" kern="0" cap="none" spc="0" normalizeH="0" baseline="0" noProof="0" dirty="0">
                <a:ln>
                  <a:noFill/>
                </a:ln>
                <a:gradFill>
                  <a:gsLst>
                    <a:gs pos="2917">
                      <a:srgbClr val="505050"/>
                    </a:gs>
                    <a:gs pos="30000">
                      <a:srgbClr val="505050"/>
                    </a:gs>
                  </a:gsLst>
                  <a:lin ang="5400000" scaled="0"/>
                </a:gradFill>
                <a:effectLst/>
                <a:uLnTx/>
                <a:uFillTx/>
              </a:rPr>
              <a:t>: a logical group of activities</a:t>
            </a:r>
          </a:p>
          <a:p>
            <a:pPr marL="0" marR="0" lvl="0" indent="0" defTabSz="914224"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2917">
                    <a:srgbClr val="505050"/>
                  </a:gs>
                  <a:gs pos="30000">
                    <a:srgbClr val="505050"/>
                  </a:gs>
                </a:gsLst>
                <a:lin ang="5400000" scaled="0"/>
              </a:gradFill>
              <a:effectLst/>
              <a:uLnTx/>
              <a:uFillTx/>
            </a:endParaRPr>
          </a:p>
        </p:txBody>
      </p:sp>
      <p:pic>
        <p:nvPicPr>
          <p:cNvPr id="163" name="Picture 162"/>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503913" y="1722530"/>
            <a:ext cx="416513" cy="416513"/>
          </a:xfrm>
          <a:prstGeom prst="rect">
            <a:avLst/>
          </a:prstGeom>
        </p:spPr>
      </p:pic>
      <p:sp>
        <p:nvSpPr>
          <p:cNvPr id="166" name="TextBox 165"/>
          <p:cNvSpPr txBox="1"/>
          <p:nvPr/>
        </p:nvSpPr>
        <p:spPr>
          <a:xfrm>
            <a:off x="419822" y="2961579"/>
            <a:ext cx="1752352" cy="54468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rPr>
              <a:t>Data Sources</a:t>
            </a:r>
          </a:p>
        </p:txBody>
      </p:sp>
      <p:sp>
        <p:nvSpPr>
          <p:cNvPr id="191" name="Rectangle 190"/>
          <p:cNvSpPr/>
          <p:nvPr/>
        </p:nvSpPr>
        <p:spPr>
          <a:xfrm>
            <a:off x="8401270" y="5429887"/>
            <a:ext cx="957214" cy="594201"/>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marL="0" marR="0" lvl="0" indent="0" algn="ctr" defTabSz="950973" eaLnBrk="1" fontAlgn="auto" latinLnBrk="0" hangingPunct="1">
              <a:lnSpc>
                <a:spcPct val="100000"/>
              </a:lnSpc>
              <a:spcBef>
                <a:spcPts val="0"/>
              </a:spcBef>
              <a:spcAft>
                <a:spcPts val="0"/>
              </a:spcAft>
              <a:buClrTx/>
              <a:buSzTx/>
              <a:buFontTx/>
              <a:buNone/>
              <a:tabLst/>
              <a:defRPr/>
            </a:pPr>
            <a:r>
              <a:rPr kumimoji="0" lang="en-US" sz="1223" b="0" i="0" u="none" strike="noStrike" kern="0" cap="none" spc="0" normalizeH="0" baseline="0" noProof="0" dirty="0">
                <a:ln>
                  <a:noFill/>
                </a:ln>
                <a:solidFill>
                  <a:prstClr val="black"/>
                </a:solidFill>
                <a:effectLst/>
                <a:uLnTx/>
                <a:uFillTx/>
                <a:latin typeface="Segoe UI"/>
              </a:rPr>
              <a:t>Customers Likely to Churn</a:t>
            </a:r>
          </a:p>
        </p:txBody>
      </p:sp>
      <p:sp>
        <p:nvSpPr>
          <p:cNvPr id="180" name="Rounded Rectangle 179"/>
          <p:cNvSpPr/>
          <p:nvPr/>
        </p:nvSpPr>
        <p:spPr bwMode="auto">
          <a:xfrm>
            <a:off x="7132508" y="4002369"/>
            <a:ext cx="1371405" cy="758750"/>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91427" tIns="91427" rIns="34289" bIns="34289" rtlCol="0" anchor="b" anchorCtr="0"/>
          <a:lstStyle/>
          <a:p>
            <a:pPr marL="0" marR="0" lvl="0" indent="0" algn="ctr" defTabSz="932227"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2" name="Picture 18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08789" y="4247587"/>
            <a:ext cx="313525" cy="313525"/>
          </a:xfrm>
          <a:prstGeom prst="rect">
            <a:avLst/>
          </a:prstGeom>
        </p:spPr>
      </p:pic>
      <p:cxnSp>
        <p:nvCxnSpPr>
          <p:cNvPr id="155" name="Straight Arrow Connector 154"/>
          <p:cNvCxnSpPr>
            <a:stCxn id="154" idx="2"/>
          </p:cNvCxnSpPr>
          <p:nvPr/>
        </p:nvCxnSpPr>
        <p:spPr>
          <a:xfrm flipH="1">
            <a:off x="5664792" y="2192144"/>
            <a:ext cx="939894" cy="1805828"/>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190" name="Rectangle 189"/>
          <p:cNvSpPr/>
          <p:nvPr/>
        </p:nvSpPr>
        <p:spPr>
          <a:xfrm>
            <a:off x="5985400" y="5434278"/>
            <a:ext cx="1060955" cy="589809"/>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marL="0" marR="0" lvl="0" indent="0" algn="ctr" defTabSz="950973" eaLnBrk="1" fontAlgn="auto" latinLnBrk="0" hangingPunct="1">
              <a:lnSpc>
                <a:spcPct val="100000"/>
              </a:lnSpc>
              <a:spcBef>
                <a:spcPts val="0"/>
              </a:spcBef>
              <a:spcAft>
                <a:spcPts val="0"/>
              </a:spcAft>
              <a:buClrTx/>
              <a:buSzTx/>
              <a:buFontTx/>
              <a:buNone/>
              <a:tabLst/>
              <a:defRPr/>
            </a:pPr>
            <a:r>
              <a:rPr kumimoji="0" lang="en-US" sz="1223" b="0" i="0" u="none" strike="noStrike" kern="0" cap="none" spc="0" normalizeH="0" baseline="0" noProof="0" dirty="0">
                <a:ln>
                  <a:noFill/>
                </a:ln>
                <a:solidFill>
                  <a:prstClr val="black"/>
                </a:solidFill>
                <a:effectLst/>
                <a:uLnTx/>
                <a:uFillTx/>
                <a:latin typeface="Segoe UI"/>
              </a:rPr>
              <a:t>Customer Call Details</a:t>
            </a:r>
          </a:p>
        </p:txBody>
      </p:sp>
      <p:cxnSp>
        <p:nvCxnSpPr>
          <p:cNvPr id="184" name="Straight Connector 183"/>
          <p:cNvCxnSpPr>
            <a:stCxn id="177" idx="2"/>
            <a:endCxn id="190" idx="1"/>
          </p:cNvCxnSpPr>
          <p:nvPr/>
        </p:nvCxnSpPr>
        <p:spPr>
          <a:xfrm>
            <a:off x="5649569" y="4761120"/>
            <a:ext cx="335831" cy="968062"/>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6" name="Straight Arrow Connector 155"/>
          <p:cNvCxnSpPr>
            <a:stCxn id="154" idx="2"/>
            <a:endCxn id="180" idx="0"/>
          </p:cNvCxnSpPr>
          <p:nvPr/>
        </p:nvCxnSpPr>
        <p:spPr>
          <a:xfrm>
            <a:off x="6604686" y="2192144"/>
            <a:ext cx="1213525" cy="1810225"/>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181" name="TextBox 180"/>
          <p:cNvSpPr txBox="1"/>
          <p:nvPr/>
        </p:nvSpPr>
        <p:spPr>
          <a:xfrm>
            <a:off x="7437265" y="4165600"/>
            <a:ext cx="1065270" cy="489295"/>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dirty="0">
                <a:ln>
                  <a:noFill/>
                </a:ln>
                <a:gradFill>
                  <a:gsLst>
                    <a:gs pos="2917">
                      <a:srgbClr val="505050"/>
                    </a:gs>
                    <a:gs pos="30000">
                      <a:srgbClr val="505050"/>
                    </a:gs>
                  </a:gsLst>
                  <a:lin ang="5400000" scaled="0"/>
                </a:gradFill>
                <a:effectLst/>
                <a:uLnTx/>
                <a:uFillTx/>
              </a:rPr>
              <a:t>Analyze </a:t>
            </a:r>
          </a:p>
        </p:txBody>
      </p:sp>
      <p:cxnSp>
        <p:nvCxnSpPr>
          <p:cNvPr id="185" name="Straight Arrow Connector 184"/>
          <p:cNvCxnSpPr>
            <a:stCxn id="190" idx="3"/>
          </p:cNvCxnSpPr>
          <p:nvPr/>
        </p:nvCxnSpPr>
        <p:spPr>
          <a:xfrm flipV="1">
            <a:off x="7046355" y="4778853"/>
            <a:ext cx="390909" cy="950330"/>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6" name="Straight Connector 185"/>
          <p:cNvCxnSpPr/>
          <p:nvPr/>
        </p:nvCxnSpPr>
        <p:spPr>
          <a:xfrm>
            <a:off x="8051047" y="4778853"/>
            <a:ext cx="335831" cy="864401"/>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7" name="Rounded Rectangle 186"/>
          <p:cNvSpPr/>
          <p:nvPr/>
        </p:nvSpPr>
        <p:spPr bwMode="auto">
          <a:xfrm>
            <a:off x="8968679" y="4000377"/>
            <a:ext cx="1059018" cy="758750"/>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91427" tIns="91427" rIns="34289" bIns="34289" rtlCol="0" anchor="b" anchorCtr="0"/>
          <a:lstStyle/>
          <a:p>
            <a:pPr marL="0" marR="0" lvl="0" indent="0" algn="ctr" defTabSz="932227"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TextBox 187"/>
          <p:cNvSpPr txBox="1"/>
          <p:nvPr/>
        </p:nvSpPr>
        <p:spPr>
          <a:xfrm>
            <a:off x="9273436" y="4163608"/>
            <a:ext cx="1065270" cy="489295"/>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dirty="0">
                <a:ln>
                  <a:noFill/>
                </a:ln>
                <a:gradFill>
                  <a:gsLst>
                    <a:gs pos="2917">
                      <a:srgbClr val="505050"/>
                    </a:gs>
                    <a:gs pos="30000">
                      <a:srgbClr val="505050"/>
                    </a:gs>
                  </a:gsLst>
                  <a:lin ang="5400000" scaled="0"/>
                </a:gradFill>
                <a:effectLst/>
                <a:uLnTx/>
                <a:uFillTx/>
              </a:rPr>
              <a:t>Move</a:t>
            </a:r>
          </a:p>
        </p:txBody>
      </p:sp>
      <p:cxnSp>
        <p:nvCxnSpPr>
          <p:cNvPr id="189" name="Straight Arrow Connector 188"/>
          <p:cNvCxnSpPr>
            <a:endCxn id="187" idx="2"/>
          </p:cNvCxnSpPr>
          <p:nvPr/>
        </p:nvCxnSpPr>
        <p:spPr>
          <a:xfrm flipV="1">
            <a:off x="9372876" y="4759127"/>
            <a:ext cx="125312" cy="1016178"/>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7" name="Rounded Rectangle 176"/>
          <p:cNvSpPr/>
          <p:nvPr/>
        </p:nvSpPr>
        <p:spPr bwMode="auto">
          <a:xfrm>
            <a:off x="4694453" y="4002369"/>
            <a:ext cx="1910231" cy="758750"/>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91427" tIns="91427" rIns="34289" bIns="34289" rtlCol="0" anchor="b" anchorCtr="0"/>
          <a:lstStyle/>
          <a:p>
            <a:pPr marL="0" marR="0" lvl="0" indent="0" algn="ctr" defTabSz="932227"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8" name="Picture 17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94806" y="4150155"/>
            <a:ext cx="407255" cy="407255"/>
          </a:xfrm>
          <a:prstGeom prst="rect">
            <a:avLst/>
          </a:prstGeom>
        </p:spPr>
      </p:pic>
      <p:sp>
        <p:nvSpPr>
          <p:cNvPr id="179" name="TextBox 178"/>
          <p:cNvSpPr txBox="1"/>
          <p:nvPr/>
        </p:nvSpPr>
        <p:spPr>
          <a:xfrm>
            <a:off x="5143955" y="4038840"/>
            <a:ext cx="1607607" cy="690680"/>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dirty="0">
                <a:ln>
                  <a:noFill/>
                </a:ln>
                <a:gradFill>
                  <a:gsLst>
                    <a:gs pos="2917">
                      <a:srgbClr val="505050"/>
                    </a:gs>
                    <a:gs pos="30000">
                      <a:srgbClr val="505050"/>
                    </a:gs>
                  </a:gsLst>
                  <a:lin ang="5400000" scaled="0"/>
                </a:gradFill>
                <a:effectLst/>
                <a:uLnTx/>
                <a:uFillTx/>
              </a:rPr>
              <a:t>Transform, Combine, etc</a:t>
            </a:r>
          </a:p>
        </p:txBody>
      </p:sp>
      <p:cxnSp>
        <p:nvCxnSpPr>
          <p:cNvPr id="183" name="Elbow Connector 182"/>
          <p:cNvCxnSpPr>
            <a:endCxn id="177" idx="1"/>
          </p:cNvCxnSpPr>
          <p:nvPr/>
        </p:nvCxnSpPr>
        <p:spPr>
          <a:xfrm flipV="1">
            <a:off x="4299492" y="4381744"/>
            <a:ext cx="394962" cy="11184"/>
          </a:xfrm>
          <a:prstGeom prst="bentConnector3">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4" name="Straight Arrow Connector 173"/>
          <p:cNvCxnSpPr>
            <a:stCxn id="119" idx="3"/>
          </p:cNvCxnSpPr>
          <p:nvPr/>
        </p:nvCxnSpPr>
        <p:spPr>
          <a:xfrm flipV="1">
            <a:off x="4291617" y="4485035"/>
            <a:ext cx="402837" cy="468929"/>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72" name="Picture 1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56438" y="4257790"/>
            <a:ext cx="303321" cy="303321"/>
          </a:xfrm>
          <a:prstGeom prst="rect">
            <a:avLst/>
          </a:prstGeom>
        </p:spPr>
      </p:pic>
      <p:cxnSp>
        <p:nvCxnSpPr>
          <p:cNvPr id="157" name="Straight Arrow Connector 156"/>
          <p:cNvCxnSpPr>
            <a:stCxn id="154" idx="2"/>
          </p:cNvCxnSpPr>
          <p:nvPr/>
        </p:nvCxnSpPr>
        <p:spPr>
          <a:xfrm>
            <a:off x="6604686" y="2192144"/>
            <a:ext cx="2603413" cy="1826679"/>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162" name="Straight Arrow Connector 161"/>
          <p:cNvCxnSpPr/>
          <p:nvPr/>
        </p:nvCxnSpPr>
        <p:spPr>
          <a:xfrm flipH="1">
            <a:off x="9528457" y="2206072"/>
            <a:ext cx="361611" cy="1507025"/>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152" name="Straight Arrow Connector 151"/>
          <p:cNvCxnSpPr>
            <a:stCxn id="150" idx="2"/>
          </p:cNvCxnSpPr>
          <p:nvPr/>
        </p:nvCxnSpPr>
        <p:spPr>
          <a:xfrm flipH="1">
            <a:off x="1351040" y="2326166"/>
            <a:ext cx="2254881" cy="2867475"/>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168" name="TextBox 167"/>
          <p:cNvSpPr txBox="1"/>
          <p:nvPr/>
        </p:nvSpPr>
        <p:spPr>
          <a:xfrm>
            <a:off x="4919916" y="2961579"/>
            <a:ext cx="4000510" cy="54468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182854" tIns="146283" rIns="182854" bIns="146283" rtlCol="0">
            <a:spAutoFit/>
          </a:bodyPr>
          <a:lstStyle/>
          <a:p>
            <a:pPr marL="0" marR="0" lvl="0" indent="0" algn="ctr" defTabSz="91422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rPr>
              <a:t>Transform &amp; Analyze</a:t>
            </a:r>
          </a:p>
        </p:txBody>
      </p:sp>
      <p:sp>
        <p:nvSpPr>
          <p:cNvPr id="169" name="TextBox 168"/>
          <p:cNvSpPr txBox="1"/>
          <p:nvPr/>
        </p:nvSpPr>
        <p:spPr>
          <a:xfrm>
            <a:off x="9276441" y="2961579"/>
            <a:ext cx="2517770" cy="54468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182854" tIns="146283" rIns="182854" bIns="146283" rtlCol="0">
            <a:spAutoFit/>
          </a:bodyPr>
          <a:lstStyle/>
          <a:p>
            <a:pPr marL="0" marR="0" lvl="0" indent="0" algn="ctr" defTabSz="91422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rPr>
              <a:t>Publish</a:t>
            </a:r>
          </a:p>
        </p:txBody>
      </p:sp>
      <p:cxnSp>
        <p:nvCxnSpPr>
          <p:cNvPr id="151" name="Straight Arrow Connector 150"/>
          <p:cNvCxnSpPr>
            <a:stCxn id="150" idx="2"/>
          </p:cNvCxnSpPr>
          <p:nvPr/>
        </p:nvCxnSpPr>
        <p:spPr>
          <a:xfrm flipH="1">
            <a:off x="3323049" y="2326166"/>
            <a:ext cx="282872" cy="1712673"/>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164" name="Straight Arrow Connector 163"/>
          <p:cNvCxnSpPr>
            <a:stCxn id="150" idx="2"/>
          </p:cNvCxnSpPr>
          <p:nvPr/>
        </p:nvCxnSpPr>
        <p:spPr>
          <a:xfrm>
            <a:off x="3605920" y="2326166"/>
            <a:ext cx="462247" cy="528622"/>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167" name="TextBox 166"/>
          <p:cNvSpPr txBox="1"/>
          <p:nvPr/>
        </p:nvSpPr>
        <p:spPr>
          <a:xfrm>
            <a:off x="2618623" y="2961580"/>
            <a:ext cx="1752352" cy="54468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182854" tIns="146283" rIns="182854" bIns="146283" rtlCol="0">
            <a:spAutoFit/>
          </a:bodyPr>
          <a:lstStyle/>
          <a:p>
            <a:pPr marL="0" marR="0" lvl="0" indent="0" algn="ctr" defTabSz="91422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rPr>
              <a:t>Ingest</a:t>
            </a:r>
          </a:p>
        </p:txBody>
      </p:sp>
    </p:spTree>
    <p:extLst>
      <p:ext uri="{BB962C8B-B14F-4D97-AF65-F5344CB8AC3E}">
        <p14:creationId xmlns:p14="http://schemas.microsoft.com/office/powerpoint/2010/main" val="12097477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500"/>
                                        <p:tgtEl>
                                          <p:spTgt spid="16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7"/>
                                        </p:tgtEl>
                                        <p:attrNameLst>
                                          <p:attrName>style.visibility</p:attrName>
                                        </p:attrNameLst>
                                      </p:cBhvr>
                                      <p:to>
                                        <p:strVal val="visible"/>
                                      </p:to>
                                    </p:set>
                                    <p:animEffect transition="in" filter="fade">
                                      <p:cBhvr>
                                        <p:cTn id="11" dur="1000"/>
                                        <p:tgtEl>
                                          <p:spTgt spid="167"/>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68"/>
                                        </p:tgtEl>
                                        <p:attrNameLst>
                                          <p:attrName>style.visibility</p:attrName>
                                        </p:attrNameLst>
                                      </p:cBhvr>
                                      <p:to>
                                        <p:strVal val="visible"/>
                                      </p:to>
                                    </p:set>
                                    <p:animEffect transition="in" filter="fade">
                                      <p:cBhvr>
                                        <p:cTn id="15" dur="1000"/>
                                        <p:tgtEl>
                                          <p:spTgt spid="168"/>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169"/>
                                        </p:tgtEl>
                                        <p:attrNameLst>
                                          <p:attrName>style.visibility</p:attrName>
                                        </p:attrNameLst>
                                      </p:cBhvr>
                                      <p:to>
                                        <p:strVal val="visible"/>
                                      </p:to>
                                    </p:set>
                                    <p:animEffect transition="in" filter="fade">
                                      <p:cBhvr>
                                        <p:cTn id="19" dur="1000"/>
                                        <p:tgtEl>
                                          <p:spTgt spid="16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6"/>
                                        </p:tgtEl>
                                        <p:attrNameLst>
                                          <p:attrName>style.visibility</p:attrName>
                                        </p:attrNameLst>
                                      </p:cBhvr>
                                      <p:to>
                                        <p:strVal val="visible"/>
                                      </p:to>
                                    </p:set>
                                    <p:animEffect transition="in" filter="fade">
                                      <p:cBhvr>
                                        <p:cTn id="24" dur="500"/>
                                        <p:tgtEl>
                                          <p:spTgt spid="126"/>
                                        </p:tgtEl>
                                      </p:cBhvr>
                                    </p:animEffect>
                                  </p:childTnLst>
                                </p:cTn>
                              </p:par>
                              <p:par>
                                <p:cTn id="25" presetID="10" presetClass="entr" presetSubtype="0"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Effect transition="in" filter="fade">
                                      <p:cBhvr>
                                        <p:cTn id="27" dur="500"/>
                                        <p:tgtEl>
                                          <p:spTgt spid="1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4"/>
                                        </p:tgtEl>
                                        <p:attrNameLst>
                                          <p:attrName>style.visibility</p:attrName>
                                        </p:attrNameLst>
                                      </p:cBhvr>
                                      <p:to>
                                        <p:strVal val="visible"/>
                                      </p:to>
                                    </p:set>
                                    <p:animEffect transition="in" filter="fade">
                                      <p:cBhvr>
                                        <p:cTn id="30" dur="500"/>
                                        <p:tgtEl>
                                          <p:spTgt spid="12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5"/>
                                        </p:tgtEl>
                                        <p:attrNameLst>
                                          <p:attrName>style.visibility</p:attrName>
                                        </p:attrNameLst>
                                      </p:cBhvr>
                                      <p:to>
                                        <p:strVal val="visible"/>
                                      </p:to>
                                    </p:set>
                                    <p:animEffect transition="in" filter="fade">
                                      <p:cBhvr>
                                        <p:cTn id="33" dur="500"/>
                                        <p:tgtEl>
                                          <p:spTgt spid="1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8"/>
                                        </p:tgtEl>
                                        <p:attrNameLst>
                                          <p:attrName>style.visibility</p:attrName>
                                        </p:attrNameLst>
                                      </p:cBhvr>
                                      <p:to>
                                        <p:strVal val="visible"/>
                                      </p:to>
                                    </p:set>
                                    <p:animEffect transition="in" filter="fade">
                                      <p:cBhvr>
                                        <p:cTn id="36" dur="500"/>
                                        <p:tgtEl>
                                          <p:spTgt spid="1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3"/>
                                        </p:tgtEl>
                                        <p:attrNameLst>
                                          <p:attrName>style.visibility</p:attrName>
                                        </p:attrNameLst>
                                      </p:cBhvr>
                                      <p:to>
                                        <p:strVal val="visible"/>
                                      </p:to>
                                    </p:set>
                                    <p:animEffect transition="in" filter="fade">
                                      <p:cBhvr>
                                        <p:cTn id="41" dur="500"/>
                                        <p:tgtEl>
                                          <p:spTgt spid="1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4"/>
                                        </p:tgtEl>
                                        <p:attrNameLst>
                                          <p:attrName>style.visibility</p:attrName>
                                        </p:attrNameLst>
                                      </p:cBhvr>
                                      <p:to>
                                        <p:strVal val="visible"/>
                                      </p:to>
                                    </p:set>
                                    <p:animEffect transition="in" filter="fade">
                                      <p:cBhvr>
                                        <p:cTn id="44" dur="500"/>
                                        <p:tgtEl>
                                          <p:spTgt spid="1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2"/>
                                        </p:tgtEl>
                                        <p:attrNameLst>
                                          <p:attrName>style.visibility</p:attrName>
                                        </p:attrNameLst>
                                      </p:cBhvr>
                                      <p:to>
                                        <p:strVal val="visible"/>
                                      </p:to>
                                    </p:set>
                                    <p:animEffect transition="in" filter="fade">
                                      <p:cBhvr>
                                        <p:cTn id="47" dur="500"/>
                                        <p:tgtEl>
                                          <p:spTgt spid="1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16"/>
                                        </p:tgtEl>
                                        <p:attrNameLst>
                                          <p:attrName>style.visibility</p:attrName>
                                        </p:attrNameLst>
                                      </p:cBhvr>
                                      <p:to>
                                        <p:strVal val="visible"/>
                                      </p:to>
                                    </p:set>
                                    <p:animEffect transition="in" filter="fade">
                                      <p:cBhvr>
                                        <p:cTn id="54" dur="500"/>
                                        <p:tgtEl>
                                          <p:spTgt spid="116"/>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117"/>
                                        </p:tgtEl>
                                        <p:attrNameLst>
                                          <p:attrName>style.visibility</p:attrName>
                                        </p:attrNameLst>
                                      </p:cBhvr>
                                      <p:to>
                                        <p:strVal val="visible"/>
                                      </p:to>
                                    </p:set>
                                    <p:animEffect transition="in" filter="fade">
                                      <p:cBhvr>
                                        <p:cTn id="58" dur="500"/>
                                        <p:tgtEl>
                                          <p:spTgt spid="117"/>
                                        </p:tgtEl>
                                      </p:cBhvr>
                                    </p:animEffect>
                                  </p:childTnLst>
                                </p:cTn>
                              </p:par>
                            </p:childTnLst>
                          </p:cTn>
                        </p:par>
                        <p:par>
                          <p:cTn id="59" fill="hold">
                            <p:stCondLst>
                              <p:cond delay="1500"/>
                            </p:stCondLst>
                            <p:childTnLst>
                              <p:par>
                                <p:cTn id="60" presetID="10" presetClass="entr" presetSubtype="0" fill="hold" grpId="0" nodeType="afterEffect">
                                  <p:stCondLst>
                                    <p:cond delay="0"/>
                                  </p:stCondLst>
                                  <p:childTnLst>
                                    <p:set>
                                      <p:cBhvr>
                                        <p:cTn id="61" dur="1" fill="hold">
                                          <p:stCondLst>
                                            <p:cond delay="0"/>
                                          </p:stCondLst>
                                        </p:cTn>
                                        <p:tgtEl>
                                          <p:spTgt spid="118"/>
                                        </p:tgtEl>
                                        <p:attrNameLst>
                                          <p:attrName>style.visibility</p:attrName>
                                        </p:attrNameLst>
                                      </p:cBhvr>
                                      <p:to>
                                        <p:strVal val="visible"/>
                                      </p:to>
                                    </p:set>
                                    <p:animEffect transition="in" filter="fade">
                                      <p:cBhvr>
                                        <p:cTn id="62" dur="500"/>
                                        <p:tgtEl>
                                          <p:spTgt spid="118"/>
                                        </p:tgtEl>
                                      </p:cBhvr>
                                    </p:animEffect>
                                  </p:childTnLst>
                                </p:cTn>
                              </p:par>
                            </p:childTnLst>
                          </p:cTn>
                        </p:par>
                        <p:par>
                          <p:cTn id="63" fill="hold">
                            <p:stCondLst>
                              <p:cond delay="2000"/>
                            </p:stCondLst>
                            <p:childTnLst>
                              <p:par>
                                <p:cTn id="64" presetID="10" presetClass="entr" presetSubtype="0" fill="hold" grpId="0" nodeType="afterEffect">
                                  <p:stCondLst>
                                    <p:cond delay="0"/>
                                  </p:stCondLst>
                                  <p:childTnLst>
                                    <p:set>
                                      <p:cBhvr>
                                        <p:cTn id="65" dur="1" fill="hold">
                                          <p:stCondLst>
                                            <p:cond delay="0"/>
                                          </p:stCondLst>
                                        </p:cTn>
                                        <p:tgtEl>
                                          <p:spTgt spid="119"/>
                                        </p:tgtEl>
                                        <p:attrNameLst>
                                          <p:attrName>style.visibility</p:attrName>
                                        </p:attrNameLst>
                                      </p:cBhvr>
                                      <p:to>
                                        <p:strVal val="visible"/>
                                      </p:to>
                                    </p:set>
                                    <p:animEffect transition="in" filter="fade">
                                      <p:cBhvr>
                                        <p:cTn id="66" dur="500"/>
                                        <p:tgtEl>
                                          <p:spTgt spid="11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animEffect transition="in" filter="wipe(left)">
                                      <p:cBhvr>
                                        <p:cTn id="71" dur="500"/>
                                        <p:tgtEl>
                                          <p:spTgt spid="121"/>
                                        </p:tgtEl>
                                      </p:cBhvr>
                                    </p:animEffect>
                                  </p:childTnLst>
                                </p:cTn>
                              </p:par>
                              <p:par>
                                <p:cTn id="72" presetID="22" presetClass="entr" presetSubtype="8" fill="hold" nodeType="withEffect">
                                  <p:stCondLst>
                                    <p:cond delay="0"/>
                                  </p:stCondLst>
                                  <p:childTnLst>
                                    <p:set>
                                      <p:cBhvr>
                                        <p:cTn id="73" dur="1" fill="hold">
                                          <p:stCondLst>
                                            <p:cond delay="0"/>
                                          </p:stCondLst>
                                        </p:cTn>
                                        <p:tgtEl>
                                          <p:spTgt spid="120"/>
                                        </p:tgtEl>
                                        <p:attrNameLst>
                                          <p:attrName>style.visibility</p:attrName>
                                        </p:attrNameLst>
                                      </p:cBhvr>
                                      <p:to>
                                        <p:strVal val="visible"/>
                                      </p:to>
                                    </p:set>
                                    <p:animEffect transition="in" filter="wipe(left)">
                                      <p:cBhvr>
                                        <p:cTn id="74" dur="500"/>
                                        <p:tgtEl>
                                          <p:spTgt spid="12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152"/>
                                        </p:tgtEl>
                                        <p:attrNameLst>
                                          <p:attrName>style.visibility</p:attrName>
                                        </p:attrNameLst>
                                      </p:cBhvr>
                                      <p:to>
                                        <p:strVal val="visible"/>
                                      </p:to>
                                    </p:set>
                                    <p:animEffect transition="in" filter="wipe(up)">
                                      <p:cBhvr>
                                        <p:cTn id="79" dur="500"/>
                                        <p:tgtEl>
                                          <p:spTgt spid="152"/>
                                        </p:tgtEl>
                                      </p:cBhvr>
                                    </p:animEffect>
                                  </p:childTnLst>
                                </p:cTn>
                              </p:par>
                              <p:par>
                                <p:cTn id="80" presetID="22" presetClass="entr" presetSubtype="1" fill="hold" nodeType="withEffect">
                                  <p:stCondLst>
                                    <p:cond delay="0"/>
                                  </p:stCondLst>
                                  <p:childTnLst>
                                    <p:set>
                                      <p:cBhvr>
                                        <p:cTn id="81" dur="1" fill="hold">
                                          <p:stCondLst>
                                            <p:cond delay="0"/>
                                          </p:stCondLst>
                                        </p:cTn>
                                        <p:tgtEl>
                                          <p:spTgt spid="151"/>
                                        </p:tgtEl>
                                        <p:attrNameLst>
                                          <p:attrName>style.visibility</p:attrName>
                                        </p:attrNameLst>
                                      </p:cBhvr>
                                      <p:to>
                                        <p:strVal val="visible"/>
                                      </p:to>
                                    </p:set>
                                    <p:animEffect transition="in" filter="wipe(up)">
                                      <p:cBhvr>
                                        <p:cTn id="82" dur="500"/>
                                        <p:tgtEl>
                                          <p:spTgt spid="1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61"/>
                                        </p:tgtEl>
                                        <p:attrNameLst>
                                          <p:attrName>style.visibility</p:attrName>
                                        </p:attrNameLst>
                                      </p:cBhvr>
                                      <p:to>
                                        <p:strVal val="visible"/>
                                      </p:to>
                                    </p:set>
                                    <p:animEffect transition="in" filter="fade">
                                      <p:cBhvr>
                                        <p:cTn id="87" dur="500"/>
                                        <p:tgtEl>
                                          <p:spTgt spid="161"/>
                                        </p:tgtEl>
                                      </p:cBhvr>
                                    </p:animEffect>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155"/>
                                        </p:tgtEl>
                                        <p:attrNameLst>
                                          <p:attrName>style.visibility</p:attrName>
                                        </p:attrNameLst>
                                      </p:cBhvr>
                                      <p:to>
                                        <p:strVal val="visible"/>
                                      </p:to>
                                    </p:set>
                                    <p:animEffect transition="in" filter="fade">
                                      <p:cBhvr>
                                        <p:cTn id="91" dur="500"/>
                                        <p:tgtEl>
                                          <p:spTgt spid="155"/>
                                        </p:tgtEl>
                                      </p:cBhvr>
                                    </p:animEffect>
                                  </p:childTnLst>
                                </p:cTn>
                              </p:par>
                              <p:par>
                                <p:cTn id="92" presetID="10" presetClass="entr" presetSubtype="0" fill="hold" nodeType="withEffect">
                                  <p:stCondLst>
                                    <p:cond delay="0"/>
                                  </p:stCondLst>
                                  <p:childTnLst>
                                    <p:set>
                                      <p:cBhvr>
                                        <p:cTn id="93" dur="1" fill="hold">
                                          <p:stCondLst>
                                            <p:cond delay="0"/>
                                          </p:stCondLst>
                                        </p:cTn>
                                        <p:tgtEl>
                                          <p:spTgt spid="162"/>
                                        </p:tgtEl>
                                        <p:attrNameLst>
                                          <p:attrName>style.visibility</p:attrName>
                                        </p:attrNameLst>
                                      </p:cBhvr>
                                      <p:to>
                                        <p:strVal val="visible"/>
                                      </p:to>
                                    </p:set>
                                    <p:animEffect transition="in" filter="fade">
                                      <p:cBhvr>
                                        <p:cTn id="94" dur="500"/>
                                        <p:tgtEl>
                                          <p:spTgt spid="162"/>
                                        </p:tgtEl>
                                      </p:cBhvr>
                                    </p:animEffect>
                                  </p:childTnLst>
                                </p:cTn>
                              </p:par>
                              <p:par>
                                <p:cTn id="95" presetID="10" presetClass="entr" presetSubtype="0" fill="hold" nodeType="withEffect">
                                  <p:stCondLst>
                                    <p:cond delay="0"/>
                                  </p:stCondLst>
                                  <p:childTnLst>
                                    <p:set>
                                      <p:cBhvr>
                                        <p:cTn id="96" dur="1" fill="hold">
                                          <p:stCondLst>
                                            <p:cond delay="0"/>
                                          </p:stCondLst>
                                        </p:cTn>
                                        <p:tgtEl>
                                          <p:spTgt spid="183"/>
                                        </p:tgtEl>
                                        <p:attrNameLst>
                                          <p:attrName>style.visibility</p:attrName>
                                        </p:attrNameLst>
                                      </p:cBhvr>
                                      <p:to>
                                        <p:strVal val="visible"/>
                                      </p:to>
                                    </p:set>
                                    <p:animEffect transition="in" filter="fade">
                                      <p:cBhvr>
                                        <p:cTn id="97" dur="500"/>
                                        <p:tgtEl>
                                          <p:spTgt spid="183"/>
                                        </p:tgtEl>
                                      </p:cBhvr>
                                    </p:animEffect>
                                  </p:childTnLst>
                                </p:cTn>
                              </p:par>
                              <p:par>
                                <p:cTn id="98" presetID="10" presetClass="entr" presetSubtype="0" fill="hold" nodeType="withEffect">
                                  <p:stCondLst>
                                    <p:cond delay="0"/>
                                  </p:stCondLst>
                                  <p:childTnLst>
                                    <p:set>
                                      <p:cBhvr>
                                        <p:cTn id="99" dur="1" fill="hold">
                                          <p:stCondLst>
                                            <p:cond delay="0"/>
                                          </p:stCondLst>
                                        </p:cTn>
                                        <p:tgtEl>
                                          <p:spTgt spid="174"/>
                                        </p:tgtEl>
                                        <p:attrNameLst>
                                          <p:attrName>style.visibility</p:attrName>
                                        </p:attrNameLst>
                                      </p:cBhvr>
                                      <p:to>
                                        <p:strVal val="visible"/>
                                      </p:to>
                                    </p:set>
                                    <p:animEffect transition="in" filter="fade">
                                      <p:cBhvr>
                                        <p:cTn id="100" dur="500"/>
                                        <p:tgtEl>
                                          <p:spTgt spid="174"/>
                                        </p:tgtEl>
                                      </p:cBhvr>
                                    </p:animEffect>
                                  </p:childTnLst>
                                </p:cTn>
                              </p:par>
                              <p:par>
                                <p:cTn id="101" presetID="10" presetClass="entr" presetSubtype="0" fill="hold" nodeType="withEffect">
                                  <p:stCondLst>
                                    <p:cond delay="0"/>
                                  </p:stCondLst>
                                  <p:childTnLst>
                                    <p:set>
                                      <p:cBhvr>
                                        <p:cTn id="102" dur="1" fill="hold">
                                          <p:stCondLst>
                                            <p:cond delay="0"/>
                                          </p:stCondLst>
                                        </p:cTn>
                                        <p:tgtEl>
                                          <p:spTgt spid="178"/>
                                        </p:tgtEl>
                                        <p:attrNameLst>
                                          <p:attrName>style.visibility</p:attrName>
                                        </p:attrNameLst>
                                      </p:cBhvr>
                                      <p:to>
                                        <p:strVal val="visible"/>
                                      </p:to>
                                    </p:set>
                                    <p:animEffect transition="in" filter="fade">
                                      <p:cBhvr>
                                        <p:cTn id="103" dur="500"/>
                                        <p:tgtEl>
                                          <p:spTgt spid="17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77"/>
                                        </p:tgtEl>
                                        <p:attrNameLst>
                                          <p:attrName>style.visibility</p:attrName>
                                        </p:attrNameLst>
                                      </p:cBhvr>
                                      <p:to>
                                        <p:strVal val="visible"/>
                                      </p:to>
                                    </p:set>
                                    <p:animEffect transition="in" filter="fade">
                                      <p:cBhvr>
                                        <p:cTn id="106" dur="500"/>
                                        <p:tgtEl>
                                          <p:spTgt spid="17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79"/>
                                        </p:tgtEl>
                                        <p:attrNameLst>
                                          <p:attrName>style.visibility</p:attrName>
                                        </p:attrNameLst>
                                      </p:cBhvr>
                                      <p:to>
                                        <p:strVal val="visible"/>
                                      </p:to>
                                    </p:set>
                                    <p:animEffect transition="in" filter="fade">
                                      <p:cBhvr>
                                        <p:cTn id="109" dur="500"/>
                                        <p:tgtEl>
                                          <p:spTgt spid="179"/>
                                        </p:tgtEl>
                                      </p:cBhvr>
                                    </p:animEffect>
                                  </p:childTnLst>
                                </p:cTn>
                              </p:par>
                              <p:par>
                                <p:cTn id="110" presetID="10" presetClass="entr" presetSubtype="0" fill="hold" nodeType="withEffect">
                                  <p:stCondLst>
                                    <p:cond delay="0"/>
                                  </p:stCondLst>
                                  <p:childTnLst>
                                    <p:set>
                                      <p:cBhvr>
                                        <p:cTn id="111" dur="1" fill="hold">
                                          <p:stCondLst>
                                            <p:cond delay="0"/>
                                          </p:stCondLst>
                                        </p:cTn>
                                        <p:tgtEl>
                                          <p:spTgt spid="164"/>
                                        </p:tgtEl>
                                        <p:attrNameLst>
                                          <p:attrName>style.visibility</p:attrName>
                                        </p:attrNameLst>
                                      </p:cBhvr>
                                      <p:to>
                                        <p:strVal val="visible"/>
                                      </p:to>
                                    </p:set>
                                    <p:animEffect transition="in" filter="fade">
                                      <p:cBhvr>
                                        <p:cTn id="112" dur="500"/>
                                        <p:tgtEl>
                                          <p:spTgt spid="164"/>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184"/>
                                        </p:tgtEl>
                                        <p:attrNameLst>
                                          <p:attrName>style.visibility</p:attrName>
                                        </p:attrNameLst>
                                      </p:cBhvr>
                                      <p:to>
                                        <p:strVal val="visible"/>
                                      </p:to>
                                    </p:set>
                                    <p:animEffect transition="in" filter="fade">
                                      <p:cBhvr>
                                        <p:cTn id="117" dur="500"/>
                                        <p:tgtEl>
                                          <p:spTgt spid="18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90"/>
                                        </p:tgtEl>
                                        <p:attrNameLst>
                                          <p:attrName>style.visibility</p:attrName>
                                        </p:attrNameLst>
                                      </p:cBhvr>
                                      <p:to>
                                        <p:strVal val="visible"/>
                                      </p:to>
                                    </p:set>
                                    <p:animEffect transition="in" filter="fade">
                                      <p:cBhvr>
                                        <p:cTn id="120" dur="500"/>
                                        <p:tgtEl>
                                          <p:spTgt spid="190"/>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185"/>
                                        </p:tgtEl>
                                        <p:attrNameLst>
                                          <p:attrName>style.visibility</p:attrName>
                                        </p:attrNameLst>
                                      </p:cBhvr>
                                      <p:to>
                                        <p:strVal val="visible"/>
                                      </p:to>
                                    </p:set>
                                    <p:animEffect transition="in" filter="fade">
                                      <p:cBhvr>
                                        <p:cTn id="125" dur="500"/>
                                        <p:tgtEl>
                                          <p:spTgt spid="185"/>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80"/>
                                        </p:tgtEl>
                                        <p:attrNameLst>
                                          <p:attrName>style.visibility</p:attrName>
                                        </p:attrNameLst>
                                      </p:cBhvr>
                                      <p:to>
                                        <p:strVal val="visible"/>
                                      </p:to>
                                    </p:set>
                                    <p:animEffect transition="in" filter="fade">
                                      <p:cBhvr>
                                        <p:cTn id="128" dur="500"/>
                                        <p:tgtEl>
                                          <p:spTgt spid="180"/>
                                        </p:tgtEl>
                                      </p:cBhvr>
                                    </p:animEffect>
                                  </p:childTnLst>
                                </p:cTn>
                              </p:par>
                              <p:par>
                                <p:cTn id="129" presetID="10" presetClass="entr" presetSubtype="0" fill="hold" nodeType="withEffect">
                                  <p:stCondLst>
                                    <p:cond delay="0"/>
                                  </p:stCondLst>
                                  <p:childTnLst>
                                    <p:set>
                                      <p:cBhvr>
                                        <p:cTn id="130" dur="1" fill="hold">
                                          <p:stCondLst>
                                            <p:cond delay="0"/>
                                          </p:stCondLst>
                                        </p:cTn>
                                        <p:tgtEl>
                                          <p:spTgt spid="182"/>
                                        </p:tgtEl>
                                        <p:attrNameLst>
                                          <p:attrName>style.visibility</p:attrName>
                                        </p:attrNameLst>
                                      </p:cBhvr>
                                      <p:to>
                                        <p:strVal val="visible"/>
                                      </p:to>
                                    </p:set>
                                    <p:animEffect transition="in" filter="fade">
                                      <p:cBhvr>
                                        <p:cTn id="131" dur="500"/>
                                        <p:tgtEl>
                                          <p:spTgt spid="18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81"/>
                                        </p:tgtEl>
                                        <p:attrNameLst>
                                          <p:attrName>style.visibility</p:attrName>
                                        </p:attrNameLst>
                                      </p:cBhvr>
                                      <p:to>
                                        <p:strVal val="visible"/>
                                      </p:to>
                                    </p:set>
                                    <p:animEffect transition="in" filter="fade">
                                      <p:cBhvr>
                                        <p:cTn id="134" dur="500"/>
                                        <p:tgtEl>
                                          <p:spTgt spid="181"/>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156"/>
                                        </p:tgtEl>
                                        <p:attrNameLst>
                                          <p:attrName>style.visibility</p:attrName>
                                        </p:attrNameLst>
                                      </p:cBhvr>
                                      <p:to>
                                        <p:strVal val="visible"/>
                                      </p:to>
                                    </p:set>
                                    <p:animEffect transition="in" filter="fade">
                                      <p:cBhvr>
                                        <p:cTn id="139" dur="500"/>
                                        <p:tgtEl>
                                          <p:spTgt spid="156"/>
                                        </p:tgtEl>
                                      </p:cBhvr>
                                    </p:animEffect>
                                  </p:childTnLst>
                                </p:cTn>
                              </p:par>
                              <p:par>
                                <p:cTn id="140" presetID="10" presetClass="entr" presetSubtype="0" fill="hold" nodeType="withEffect">
                                  <p:stCondLst>
                                    <p:cond delay="0"/>
                                  </p:stCondLst>
                                  <p:childTnLst>
                                    <p:set>
                                      <p:cBhvr>
                                        <p:cTn id="141" dur="1" fill="hold">
                                          <p:stCondLst>
                                            <p:cond delay="0"/>
                                          </p:stCondLst>
                                        </p:cTn>
                                        <p:tgtEl>
                                          <p:spTgt spid="186"/>
                                        </p:tgtEl>
                                        <p:attrNameLst>
                                          <p:attrName>style.visibility</p:attrName>
                                        </p:attrNameLst>
                                      </p:cBhvr>
                                      <p:to>
                                        <p:strVal val="visible"/>
                                      </p:to>
                                    </p:set>
                                    <p:animEffect transition="in" filter="fade">
                                      <p:cBhvr>
                                        <p:cTn id="142" dur="500"/>
                                        <p:tgtEl>
                                          <p:spTgt spid="18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91"/>
                                        </p:tgtEl>
                                        <p:attrNameLst>
                                          <p:attrName>style.visibility</p:attrName>
                                        </p:attrNameLst>
                                      </p:cBhvr>
                                      <p:to>
                                        <p:strVal val="visible"/>
                                      </p:to>
                                    </p:set>
                                    <p:animEffect transition="in" filter="fade">
                                      <p:cBhvr>
                                        <p:cTn id="145" dur="500"/>
                                        <p:tgtEl>
                                          <p:spTgt spid="191"/>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157"/>
                                        </p:tgtEl>
                                        <p:attrNameLst>
                                          <p:attrName>style.visibility</p:attrName>
                                        </p:attrNameLst>
                                      </p:cBhvr>
                                      <p:to>
                                        <p:strVal val="visible"/>
                                      </p:to>
                                    </p:set>
                                    <p:animEffect transition="in" filter="fade">
                                      <p:cBhvr>
                                        <p:cTn id="150" dur="500"/>
                                        <p:tgtEl>
                                          <p:spTgt spid="157"/>
                                        </p:tgtEl>
                                      </p:cBhvr>
                                    </p:animEffect>
                                  </p:childTnLst>
                                </p:cTn>
                              </p:par>
                              <p:par>
                                <p:cTn id="151" presetID="10" presetClass="entr" presetSubtype="0" fill="hold" nodeType="withEffect">
                                  <p:stCondLst>
                                    <p:cond delay="0"/>
                                  </p:stCondLst>
                                  <p:childTnLst>
                                    <p:set>
                                      <p:cBhvr>
                                        <p:cTn id="152" dur="1" fill="hold">
                                          <p:stCondLst>
                                            <p:cond delay="0"/>
                                          </p:stCondLst>
                                        </p:cTn>
                                        <p:tgtEl>
                                          <p:spTgt spid="189"/>
                                        </p:tgtEl>
                                        <p:attrNameLst>
                                          <p:attrName>style.visibility</p:attrName>
                                        </p:attrNameLst>
                                      </p:cBhvr>
                                      <p:to>
                                        <p:strVal val="visible"/>
                                      </p:to>
                                    </p:set>
                                    <p:animEffect transition="in" filter="fade">
                                      <p:cBhvr>
                                        <p:cTn id="153" dur="500"/>
                                        <p:tgtEl>
                                          <p:spTgt spid="189"/>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88"/>
                                        </p:tgtEl>
                                        <p:attrNameLst>
                                          <p:attrName>style.visibility</p:attrName>
                                        </p:attrNameLst>
                                      </p:cBhvr>
                                      <p:to>
                                        <p:strVal val="visible"/>
                                      </p:to>
                                    </p:set>
                                    <p:animEffect transition="in" filter="fade">
                                      <p:cBhvr>
                                        <p:cTn id="156" dur="500"/>
                                        <p:tgtEl>
                                          <p:spTgt spid="188"/>
                                        </p:tgtEl>
                                      </p:cBhvr>
                                    </p:animEffect>
                                  </p:childTnLst>
                                </p:cTn>
                              </p:par>
                              <p:par>
                                <p:cTn id="157" presetID="10" presetClass="entr" presetSubtype="0" fill="hold" nodeType="withEffect">
                                  <p:stCondLst>
                                    <p:cond delay="0"/>
                                  </p:stCondLst>
                                  <p:childTnLst>
                                    <p:set>
                                      <p:cBhvr>
                                        <p:cTn id="158" dur="1" fill="hold">
                                          <p:stCondLst>
                                            <p:cond delay="0"/>
                                          </p:stCondLst>
                                        </p:cTn>
                                        <p:tgtEl>
                                          <p:spTgt spid="172"/>
                                        </p:tgtEl>
                                        <p:attrNameLst>
                                          <p:attrName>style.visibility</p:attrName>
                                        </p:attrNameLst>
                                      </p:cBhvr>
                                      <p:to>
                                        <p:strVal val="visible"/>
                                      </p:to>
                                    </p:set>
                                    <p:animEffect transition="in" filter="fade">
                                      <p:cBhvr>
                                        <p:cTn id="159" dur="500"/>
                                        <p:tgtEl>
                                          <p:spTgt spid="172"/>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187"/>
                                        </p:tgtEl>
                                        <p:attrNameLst>
                                          <p:attrName>style.visibility</p:attrName>
                                        </p:attrNameLst>
                                      </p:cBhvr>
                                      <p:to>
                                        <p:strVal val="visible"/>
                                      </p:to>
                                    </p:set>
                                    <p:animEffect transition="in" filter="fade">
                                      <p:cBhvr>
                                        <p:cTn id="162" dur="500"/>
                                        <p:tgtEl>
                                          <p:spTgt spid="187"/>
                                        </p:tgtEl>
                                      </p:cBhvr>
                                    </p:animEffect>
                                  </p:childTnLst>
                                </p:cTn>
                              </p:par>
                              <p:par>
                                <p:cTn id="163" presetID="10" presetClass="entr" presetSubtype="0" fill="hold" nodeType="withEffect">
                                  <p:stCondLst>
                                    <p:cond delay="0"/>
                                  </p:stCondLst>
                                  <p:childTnLst>
                                    <p:set>
                                      <p:cBhvr>
                                        <p:cTn id="164" dur="1" fill="hold">
                                          <p:stCondLst>
                                            <p:cond delay="0"/>
                                          </p:stCondLst>
                                        </p:cTn>
                                        <p:tgtEl>
                                          <p:spTgt spid="144"/>
                                        </p:tgtEl>
                                        <p:attrNameLst>
                                          <p:attrName>style.visibility</p:attrName>
                                        </p:attrNameLst>
                                      </p:cBhvr>
                                      <p:to>
                                        <p:strVal val="visible"/>
                                      </p:to>
                                    </p:set>
                                    <p:animEffect transition="in" filter="fade">
                                      <p:cBhvr>
                                        <p:cTn id="165" dur="500"/>
                                        <p:tgtEl>
                                          <p:spTgt spid="144"/>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145"/>
                                        </p:tgtEl>
                                        <p:attrNameLst>
                                          <p:attrName>style.visibility</p:attrName>
                                        </p:attrNameLst>
                                      </p:cBhvr>
                                      <p:to>
                                        <p:strVal val="visible"/>
                                      </p:to>
                                    </p:set>
                                    <p:animEffect transition="in" filter="fade">
                                      <p:cBhvr>
                                        <p:cTn id="168" dur="500"/>
                                        <p:tgtEl>
                                          <p:spTgt spid="145"/>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142"/>
                                        </p:tgtEl>
                                        <p:attrNameLst>
                                          <p:attrName>style.visibility</p:attrName>
                                        </p:attrNameLst>
                                      </p:cBhvr>
                                      <p:to>
                                        <p:strVal val="visible"/>
                                      </p:to>
                                    </p:set>
                                    <p:animEffect transition="in" filter="fade">
                                      <p:cBhvr>
                                        <p:cTn id="171" dur="500"/>
                                        <p:tgtEl>
                                          <p:spTgt spid="142"/>
                                        </p:tgtEl>
                                      </p:cBhvr>
                                    </p:animEffect>
                                  </p:childTnLst>
                                </p:cTn>
                              </p:par>
                              <p:par>
                                <p:cTn id="172" presetID="10" presetClass="entr" presetSubtype="0" fill="hold" nodeType="withEffect">
                                  <p:stCondLst>
                                    <p:cond delay="0"/>
                                  </p:stCondLst>
                                  <p:childTnLst>
                                    <p:set>
                                      <p:cBhvr>
                                        <p:cTn id="173" dur="1" fill="hold">
                                          <p:stCondLst>
                                            <p:cond delay="0"/>
                                          </p:stCondLst>
                                        </p:cTn>
                                        <p:tgtEl>
                                          <p:spTgt spid="143"/>
                                        </p:tgtEl>
                                        <p:attrNameLst>
                                          <p:attrName>style.visibility</p:attrName>
                                        </p:attrNameLst>
                                      </p:cBhvr>
                                      <p:to>
                                        <p:strVal val="visible"/>
                                      </p:to>
                                    </p:set>
                                    <p:animEffect transition="in" filter="fade">
                                      <p:cBhvr>
                                        <p:cTn id="174" dur="500"/>
                                        <p:tgtEl>
                                          <p:spTgt spid="143"/>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141"/>
                                        </p:tgtEl>
                                        <p:attrNameLst>
                                          <p:attrName>style.visibility</p:attrName>
                                        </p:attrNameLst>
                                      </p:cBhvr>
                                      <p:to>
                                        <p:strVal val="visible"/>
                                      </p:to>
                                    </p:set>
                                    <p:animEffect transition="in" filter="fade">
                                      <p:cBhvr>
                                        <p:cTn id="177" dur="500"/>
                                        <p:tgtEl>
                                          <p:spTgt spid="141"/>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149"/>
                                        </p:tgtEl>
                                        <p:attrNameLst>
                                          <p:attrName>style.visibility</p:attrName>
                                        </p:attrNameLst>
                                      </p:cBhvr>
                                      <p:to>
                                        <p:strVal val="visible"/>
                                      </p:to>
                                    </p:set>
                                    <p:animEffect transition="in" filter="fade">
                                      <p:cBhvr>
                                        <p:cTn id="182" dur="500"/>
                                        <p:tgtEl>
                                          <p:spTgt spid="149"/>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47"/>
                                        </p:tgtEl>
                                        <p:attrNameLst>
                                          <p:attrName>style.visibility</p:attrName>
                                        </p:attrNameLst>
                                      </p:cBhvr>
                                      <p:to>
                                        <p:strVal val="visible"/>
                                      </p:to>
                                    </p:set>
                                    <p:animEffect transition="in" filter="fade">
                                      <p:cBhvr>
                                        <p:cTn id="185" dur="500"/>
                                        <p:tgtEl>
                                          <p:spTgt spid="147"/>
                                        </p:tgtEl>
                                      </p:cBhvr>
                                    </p:animEffect>
                                  </p:childTnLst>
                                </p:cTn>
                              </p:par>
                              <p:par>
                                <p:cTn id="186" presetID="10" presetClass="entr" presetSubtype="0" fill="hold" nodeType="withEffect">
                                  <p:stCondLst>
                                    <p:cond delay="0"/>
                                  </p:stCondLst>
                                  <p:childTnLst>
                                    <p:set>
                                      <p:cBhvr>
                                        <p:cTn id="187" dur="1" fill="hold">
                                          <p:stCondLst>
                                            <p:cond delay="0"/>
                                          </p:stCondLst>
                                        </p:cTn>
                                        <p:tgtEl>
                                          <p:spTgt spid="148"/>
                                        </p:tgtEl>
                                        <p:attrNameLst>
                                          <p:attrName>style.visibility</p:attrName>
                                        </p:attrNameLst>
                                      </p:cBhvr>
                                      <p:to>
                                        <p:strVal val="visible"/>
                                      </p:to>
                                    </p:set>
                                    <p:animEffect transition="in" filter="fade">
                                      <p:cBhvr>
                                        <p:cTn id="188" dur="500"/>
                                        <p:tgtEl>
                                          <p:spTgt spid="148"/>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46"/>
                                        </p:tgtEl>
                                        <p:attrNameLst>
                                          <p:attrName>style.visibility</p:attrName>
                                        </p:attrNameLst>
                                      </p:cBhvr>
                                      <p:to>
                                        <p:strVal val="visible"/>
                                      </p:to>
                                    </p:set>
                                    <p:animEffect transition="in" filter="fade">
                                      <p:cBhvr>
                                        <p:cTn id="191"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4" grpId="0"/>
      <p:bldP spid="115" grpId="0" animBg="1"/>
      <p:bldP spid="116" grpId="0" animBg="1"/>
      <p:bldP spid="117" grpId="0" animBg="1"/>
      <p:bldP spid="118" grpId="0" animBg="1"/>
      <p:bldP spid="119" grpId="0" animBg="1"/>
      <p:bldP spid="124" grpId="0" animBg="1"/>
      <p:bldP spid="125" grpId="0"/>
      <p:bldP spid="126" grpId="0" animBg="1"/>
      <p:bldP spid="128" grpId="0" animBg="1"/>
      <p:bldP spid="141" grpId="0" animBg="1"/>
      <p:bldP spid="142" grpId="0"/>
      <p:bldP spid="145" grpId="0" animBg="1"/>
      <p:bldP spid="146" grpId="0" animBg="1"/>
      <p:bldP spid="147" grpId="0"/>
      <p:bldP spid="161" grpId="0" animBg="1"/>
      <p:bldP spid="166" grpId="0" animBg="1"/>
      <p:bldP spid="191" grpId="0" animBg="1"/>
      <p:bldP spid="180" grpId="0" animBg="1"/>
      <p:bldP spid="190" grpId="0" animBg="1"/>
      <p:bldP spid="181" grpId="0"/>
      <p:bldP spid="187" grpId="0" animBg="1"/>
      <p:bldP spid="188" grpId="0"/>
      <p:bldP spid="177" grpId="0" animBg="1"/>
      <p:bldP spid="179" grpId="0"/>
      <p:bldP spid="168" grpId="0" animBg="1"/>
      <p:bldP spid="169" grpId="0" animBg="1"/>
      <p:bldP spid="16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8407" y="497"/>
            <a:ext cx="12479653" cy="6993533"/>
          </a:xfrm>
          <a:prstGeom prst="rect">
            <a:avLst/>
          </a:prstGeom>
        </p:spPr>
      </p:pic>
      <p:sp>
        <p:nvSpPr>
          <p:cNvPr id="6" name="Rectangle 5"/>
          <p:cNvSpPr/>
          <p:nvPr/>
        </p:nvSpPr>
        <p:spPr bwMode="auto">
          <a:xfrm>
            <a:off x="-23040" y="497"/>
            <a:ext cx="5668476" cy="7004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162809" y="151933"/>
            <a:ext cx="5345893" cy="4754604"/>
          </a:xfrm>
        </p:spPr>
        <p:txBody>
          <a:bodyPr/>
          <a:lstStyle/>
          <a:p>
            <a:r>
              <a:rPr lang="en-US" sz="5507" dirty="0"/>
              <a:t>ADF Walkthrough</a:t>
            </a:r>
            <a:endParaRPr lang="en-US" sz="5507" dirty="0">
              <a:solidFill>
                <a:schemeClr val="tx1"/>
              </a:solidFill>
            </a:endParaRPr>
          </a:p>
        </p:txBody>
      </p:sp>
    </p:spTree>
    <p:extLst>
      <p:ext uri="{BB962C8B-B14F-4D97-AF65-F5344CB8AC3E}">
        <p14:creationId xmlns:p14="http://schemas.microsoft.com/office/powerpoint/2010/main" val="277685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787349" y="4541466"/>
            <a:ext cx="9134475" cy="1885950"/>
          </a:xfrm>
          <a:prstGeom prst="rect">
            <a:avLst/>
          </a:prstGeom>
        </p:spPr>
      </p:pic>
      <p:sp>
        <p:nvSpPr>
          <p:cNvPr id="2" name="Title 1"/>
          <p:cNvSpPr txBox="1">
            <a:spLocks/>
          </p:cNvSpPr>
          <p:nvPr/>
        </p:nvSpPr>
        <p:spPr>
          <a:xfrm>
            <a:off x="199795" y="82543"/>
            <a:ext cx="11884506" cy="1052854"/>
          </a:xfrm>
          <a:prstGeom prst="rect">
            <a:avLst/>
          </a:prstGeom>
        </p:spPr>
        <p:txBody>
          <a:bodyPr vert="horz" wrap="square" lIns="146304" tIns="91440" rIns="146304" bIns="91440" rtlCol="0">
            <a:noAutofit/>
          </a:bodyPr>
          <a:lstStyle>
            <a:defPPr>
              <a:defRPr lang="en-US"/>
            </a:defPPr>
            <a:lvl1pPr marR="0" indent="0" fontAlgn="auto">
              <a:lnSpc>
                <a:spcPct val="90000"/>
              </a:lnSpc>
              <a:spcBef>
                <a:spcPct val="0"/>
              </a:spcBef>
              <a:spcAft>
                <a:spcPts val="2400"/>
              </a:spcAft>
              <a:buClrTx/>
              <a:buSzPct val="90000"/>
              <a:buFontTx/>
              <a:buNone/>
              <a:tabLst/>
              <a:defRPr sz="4400" b="0" cap="none" spc="-102" baseline="0">
                <a:ln w="3175">
                  <a:noFill/>
                </a:ln>
                <a:solidFill>
                  <a:schemeClr val="bg1">
                    <a:lumMod val="75000"/>
                  </a:schemeClr>
                </a:solidFill>
                <a:effectLst/>
                <a:latin typeface="+mj-lt"/>
                <a:cs typeface="Segoe UI"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US" dirty="0"/>
              <a:t>Simple ADF:</a:t>
            </a:r>
          </a:p>
        </p:txBody>
      </p:sp>
      <p:sp>
        <p:nvSpPr>
          <p:cNvPr id="75" name="Title 1"/>
          <p:cNvSpPr txBox="1">
            <a:spLocks/>
          </p:cNvSpPr>
          <p:nvPr/>
        </p:nvSpPr>
        <p:spPr>
          <a:xfrm>
            <a:off x="808804" y="1135397"/>
            <a:ext cx="11008844" cy="259043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71390" marR="0" lvl="0" indent="-571390" algn="l" defTabSz="932563"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3264" b="1" i="0" u="none" strike="noStrike" kern="1200" cap="none" spc="-102" normalizeH="0" baseline="0" noProof="0" dirty="0">
                <a:ln w="3175">
                  <a:noFill/>
                </a:ln>
                <a:solidFill>
                  <a:schemeClr val="bg1"/>
                </a:solidFill>
                <a:effectLst/>
                <a:uLnTx/>
                <a:uFillTx/>
                <a:latin typeface="+mj-lt"/>
                <a:ea typeface="+mn-ea"/>
                <a:cs typeface="Segoe UI" pitchFamily="34" charset="0"/>
              </a:rPr>
              <a:t>Business Goal: </a:t>
            </a:r>
            <a:r>
              <a:rPr kumimoji="0" lang="en-US" sz="3264" b="1" i="0" u="none" strike="noStrike" kern="1200" cap="none" spc="-102" normalizeH="0" baseline="0" noProof="0" dirty="0">
                <a:ln w="3175">
                  <a:noFill/>
                </a:ln>
                <a:solidFill>
                  <a:srgbClr val="C00000"/>
                </a:solidFill>
                <a:effectLst/>
                <a:uLnTx/>
                <a:uFillTx/>
                <a:latin typeface="+mj-lt"/>
                <a:ea typeface="+mn-ea"/>
                <a:cs typeface="Segoe UI" pitchFamily="34" charset="0"/>
              </a:rPr>
              <a:t>Transform and Analyze Web Logs each month</a:t>
            </a:r>
          </a:p>
          <a:p>
            <a:pPr marL="571390" marR="0" lvl="0" indent="-571390" algn="l" defTabSz="932563"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3264" b="1" i="0" u="none" strike="noStrike" kern="1200" cap="none" spc="-102" normalizeH="0" baseline="0" noProof="0" dirty="0">
              <a:ln w="3175">
                <a:noFill/>
              </a:ln>
              <a:solidFill>
                <a:srgbClr val="C00000"/>
              </a:solidFill>
              <a:effectLst/>
              <a:uLnTx/>
              <a:uFillTx/>
              <a:latin typeface="+mj-lt"/>
              <a:ea typeface="+mn-ea"/>
              <a:cs typeface="Segoe UI" pitchFamily="34" charset="0"/>
            </a:endParaRPr>
          </a:p>
          <a:p>
            <a:pPr marL="571390" marR="0" lvl="0" indent="-571390" algn="l" defTabSz="932563"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3264" b="1" i="0" u="none" strike="noStrike" kern="1200" cap="none" spc="-102" normalizeH="0" baseline="0" noProof="0" dirty="0">
                <a:ln w="3175">
                  <a:noFill/>
                </a:ln>
                <a:solidFill>
                  <a:schemeClr val="bg1"/>
                </a:solidFill>
                <a:effectLst/>
                <a:uLnTx/>
                <a:uFillTx/>
                <a:latin typeface="+mj-lt"/>
                <a:ea typeface="+mn-ea"/>
                <a:cs typeface="Segoe UI" pitchFamily="34" charset="0"/>
              </a:rPr>
              <a:t>Design Process: </a:t>
            </a:r>
            <a:r>
              <a:rPr kumimoji="0" lang="en-US" sz="3264" b="1" i="0" u="none" strike="noStrike" kern="1200" cap="none" spc="-102" normalizeH="0" baseline="0" noProof="0" dirty="0">
                <a:ln w="3175">
                  <a:noFill/>
                </a:ln>
                <a:solidFill>
                  <a:srgbClr val="C00000"/>
                </a:solidFill>
                <a:effectLst/>
                <a:uLnTx/>
                <a:uFillTx/>
                <a:latin typeface="+mj-lt"/>
                <a:ea typeface="+mn-ea"/>
                <a:cs typeface="Segoe UI" pitchFamily="34" charset="0"/>
              </a:rPr>
              <a:t>Transform Raw Weblogs, using a Hive Query, storing the results in Blob Storage</a:t>
            </a:r>
          </a:p>
        </p:txBody>
      </p:sp>
      <p:cxnSp>
        <p:nvCxnSpPr>
          <p:cNvPr id="6" name="Straight Arrow Connector 5"/>
          <p:cNvCxnSpPr/>
          <p:nvPr/>
        </p:nvCxnSpPr>
        <p:spPr>
          <a:xfrm>
            <a:off x="1139774" y="4707682"/>
            <a:ext cx="1269004" cy="364797"/>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Rectangle 7"/>
          <p:cNvSpPr/>
          <p:nvPr/>
        </p:nvSpPr>
        <p:spPr>
          <a:xfrm>
            <a:off x="285338" y="3922137"/>
            <a:ext cx="1312456" cy="923330"/>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4">
                    <a:lumMod val="75000"/>
                  </a:schemeClr>
                </a:solidFill>
                <a:effectLst/>
                <a:uLnTx/>
                <a:uFillTx/>
              </a:rPr>
              <a:t>Web Logs Loaded to Blob</a:t>
            </a:r>
          </a:p>
        </p:txBody>
      </p:sp>
      <p:cxnSp>
        <p:nvCxnSpPr>
          <p:cNvPr id="83" name="Straight Arrow Connector 82"/>
          <p:cNvCxnSpPr/>
          <p:nvPr/>
        </p:nvCxnSpPr>
        <p:spPr>
          <a:xfrm flipV="1">
            <a:off x="9696450" y="3828737"/>
            <a:ext cx="866775" cy="1243742"/>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4" name="Rectangle 83"/>
          <p:cNvSpPr/>
          <p:nvPr/>
        </p:nvSpPr>
        <p:spPr>
          <a:xfrm>
            <a:off x="10668723" y="3193040"/>
            <a:ext cx="1371909" cy="1224224"/>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4">
                    <a:lumMod val="75000"/>
                  </a:schemeClr>
                </a:solidFill>
                <a:effectLst/>
                <a:uLnTx/>
                <a:uFillTx/>
              </a:rPr>
              <a:t>Files ready for analysis and use in AzureML</a:t>
            </a:r>
          </a:p>
        </p:txBody>
      </p:sp>
      <p:pic>
        <p:nvPicPr>
          <p:cNvPr id="7" name="Picture 6"/>
          <p:cNvPicPr>
            <a:picLocks noChangeAspect="1"/>
          </p:cNvPicPr>
          <p:nvPr/>
        </p:nvPicPr>
        <p:blipFill>
          <a:blip r:embed="rId4">
            <a:duotone>
              <a:prstClr val="black"/>
              <a:schemeClr val="accent4">
                <a:tint val="45000"/>
                <a:satMod val="400000"/>
              </a:schemeClr>
            </a:duotone>
          </a:blip>
          <a:stretch>
            <a:fillRect/>
          </a:stretch>
        </p:blipFill>
        <p:spPr>
          <a:xfrm>
            <a:off x="5925382" y="4778683"/>
            <a:ext cx="1202326" cy="1214348"/>
          </a:xfrm>
          <a:prstGeom prst="rect">
            <a:avLst/>
          </a:prstGeom>
        </p:spPr>
      </p:pic>
      <p:cxnSp>
        <p:nvCxnSpPr>
          <p:cNvPr id="17" name="Straight Arrow Connector 16"/>
          <p:cNvCxnSpPr/>
          <p:nvPr/>
        </p:nvCxnSpPr>
        <p:spPr>
          <a:xfrm>
            <a:off x="6458552" y="4225491"/>
            <a:ext cx="115504" cy="553192"/>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Rectangle 17"/>
          <p:cNvSpPr/>
          <p:nvPr/>
        </p:nvSpPr>
        <p:spPr>
          <a:xfrm>
            <a:off x="5381320" y="3556035"/>
            <a:ext cx="2385472" cy="923330"/>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4">
                    <a:lumMod val="75000"/>
                  </a:schemeClr>
                </a:solidFill>
                <a:effectLst/>
                <a:uLnTx/>
                <a:uFillTx/>
              </a:rPr>
              <a:t>HDInsight HIVE query to transform Log entries</a:t>
            </a:r>
          </a:p>
        </p:txBody>
      </p:sp>
    </p:spTree>
    <p:extLst>
      <p:ext uri="{BB962C8B-B14F-4D97-AF65-F5344CB8AC3E}">
        <p14:creationId xmlns:p14="http://schemas.microsoft.com/office/powerpoint/2010/main" val="12836950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fade">
                                      <p:cBhvr>
                                        <p:cTn id="31" dur="500"/>
                                        <p:tgtEl>
                                          <p:spTgt spid="8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4"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7267575" cy="1042988"/>
          </a:xfrm>
        </p:spPr>
        <p:txBody>
          <a:bodyPr vert="horz" wrap="square" lIns="146304" tIns="91440" rIns="146304" bIns="91440" rtlCol="0">
            <a:noAutofit/>
          </a:bodyPr>
          <a:lstStyle/>
          <a:p>
            <a:pPr>
              <a:spcAft>
                <a:spcPts val="2400"/>
              </a:spcAft>
              <a:buSzPct val="90000"/>
            </a:pPr>
            <a:r>
              <a:rPr lang="en-US" sz="4400" dirty="0">
                <a:solidFill>
                  <a:schemeClr val="bg1">
                    <a:lumMod val="75000"/>
                  </a:schemeClr>
                </a:solidFill>
              </a:rPr>
              <a:t>2. Create the Data Factory</a:t>
            </a:r>
          </a:p>
        </p:txBody>
      </p:sp>
      <p:sp>
        <p:nvSpPr>
          <p:cNvPr id="3" name="Title 1"/>
          <p:cNvSpPr txBox="1">
            <a:spLocks/>
          </p:cNvSpPr>
          <p:nvPr/>
        </p:nvSpPr>
        <p:spPr>
          <a:xfrm>
            <a:off x="2550442" y="2367891"/>
            <a:ext cx="7174535" cy="219276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7198" b="0" i="0" u="none" strike="noStrike" kern="1200" cap="none" spc="-102" normalizeH="0" baseline="0" noProof="0" dirty="0">
                <a:ln w="3175">
                  <a:noFill/>
                </a:ln>
                <a:solidFill>
                  <a:schemeClr val="bg1"/>
                </a:solidFill>
                <a:effectLst/>
                <a:uLnTx/>
                <a:uFillTx/>
                <a:latin typeface="+mj-lt"/>
                <a:ea typeface="+mn-ea"/>
                <a:cs typeface="Segoe UI" pitchFamily="34" charset="0"/>
              </a:rPr>
              <a:t>Portal, PowerShell and Visual Studio</a:t>
            </a:r>
          </a:p>
        </p:txBody>
      </p:sp>
    </p:spTree>
    <p:extLst>
      <p:ext uri="{BB962C8B-B14F-4D97-AF65-F5344CB8AC3E}">
        <p14:creationId xmlns:p14="http://schemas.microsoft.com/office/powerpoint/2010/main" val="1829965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0" y="497"/>
            <a:ext cx="5485118" cy="2424260"/>
          </a:xfrm>
          <a:prstGeom prst="rect">
            <a:avLst/>
          </a:prstGeom>
        </p:spPr>
        <p:txBody>
          <a:bodyPr vert="horz" wrap="square" lIns="146304" tIns="91440" rIns="146304" bIns="91440" rtlCol="0" anchor="t">
            <a:noAutofit/>
          </a:bodyPr>
          <a:lstStyle>
            <a:lvl1pPr>
              <a:lnSpc>
                <a:spcPct val="90000"/>
              </a:lnSpc>
              <a:spcBef>
                <a:spcPct val="0"/>
              </a:spcBef>
              <a:spcAft>
                <a:spcPts val="2400"/>
              </a:spcAft>
              <a:buSzPct val="90000"/>
              <a:buNone/>
              <a:defRPr lang="en-US" sz="4400" b="0" cap="none" spc="-102" baseline="0" dirty="0" smtClean="0">
                <a:ln w="3175">
                  <a:noFill/>
                </a:ln>
                <a:solidFill>
                  <a:schemeClr val="bg1">
                    <a:lumMod val="75000"/>
                  </a:schemeClr>
                </a:solidFill>
                <a:effectLst/>
                <a:latin typeface="+mj-lt"/>
                <a:cs typeface="Segoe UI" pitchFamily="34" charset="0"/>
              </a:defRPr>
            </a:lvl1pPr>
          </a:lstStyle>
          <a:p>
            <a:r>
              <a:rPr lang="en-US" dirty="0"/>
              <a:t>Using the Portal</a:t>
            </a:r>
          </a:p>
        </p:txBody>
      </p:sp>
      <p:pic>
        <p:nvPicPr>
          <p:cNvPr id="3" name="Picture 2"/>
          <p:cNvPicPr>
            <a:picLocks noChangeAspect="1"/>
          </p:cNvPicPr>
          <p:nvPr/>
        </p:nvPicPr>
        <p:blipFill>
          <a:blip r:embed="rId3"/>
          <a:stretch>
            <a:fillRect/>
          </a:stretch>
        </p:blipFill>
        <p:spPr>
          <a:xfrm>
            <a:off x="5818229" y="497"/>
            <a:ext cx="6618246" cy="4106279"/>
          </a:xfrm>
          <a:prstGeom prst="rect">
            <a:avLst/>
          </a:prstGeom>
        </p:spPr>
      </p:pic>
      <p:sp>
        <p:nvSpPr>
          <p:cNvPr id="6" name="Title 1"/>
          <p:cNvSpPr txBox="1">
            <a:spLocks/>
          </p:cNvSpPr>
          <p:nvPr/>
        </p:nvSpPr>
        <p:spPr>
          <a:xfrm>
            <a:off x="757082" y="4430856"/>
            <a:ext cx="10361226" cy="228567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71390" marR="0" lvl="0" indent="-571390" algn="l" defTabSz="932563"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4488" b="1" i="0" u="none" strike="noStrike" kern="1200" cap="none" spc="-102" normalizeH="0" baseline="0" noProof="0" dirty="0">
                <a:ln w="3175">
                  <a:noFill/>
                </a:ln>
                <a:solidFill>
                  <a:schemeClr val="bg1"/>
                </a:solidFill>
                <a:effectLst/>
                <a:uLnTx/>
                <a:uFillTx/>
                <a:latin typeface="+mj-lt"/>
                <a:ea typeface="+mn-ea"/>
                <a:cs typeface="Segoe UI" pitchFamily="34" charset="0"/>
              </a:rPr>
              <a:t>Use in Non-MS Clients</a:t>
            </a:r>
          </a:p>
          <a:p>
            <a:pPr marL="571390" marR="0" lvl="0" indent="-571390" algn="l" defTabSz="932563"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4488" b="1" i="0" u="none" strike="noStrike" kern="1200" cap="none" spc="-102" normalizeH="0" baseline="0" noProof="0" dirty="0">
                <a:ln w="3175">
                  <a:noFill/>
                </a:ln>
                <a:solidFill>
                  <a:schemeClr val="bg1"/>
                </a:solidFill>
                <a:effectLst/>
                <a:uLnTx/>
                <a:uFillTx/>
                <a:latin typeface="+mj-lt"/>
                <a:ea typeface="+mn-ea"/>
                <a:cs typeface="Segoe UI" pitchFamily="34" charset="0"/>
              </a:rPr>
              <a:t>Use for Exploration</a:t>
            </a:r>
          </a:p>
          <a:p>
            <a:pPr marL="571390" marR="0" lvl="0" indent="-571390" algn="l" defTabSz="932563"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4488" b="1" i="0" u="none" strike="noStrike" kern="1200" cap="none" spc="-102" normalizeH="0" baseline="0" noProof="0" dirty="0">
                <a:ln w="3175">
                  <a:noFill/>
                </a:ln>
                <a:solidFill>
                  <a:schemeClr val="bg1"/>
                </a:solidFill>
                <a:effectLst/>
                <a:uLnTx/>
                <a:uFillTx/>
                <a:latin typeface="+mj-lt"/>
                <a:ea typeface="+mn-ea"/>
                <a:cs typeface="Segoe UI" pitchFamily="34" charset="0"/>
              </a:rPr>
              <a:t>Use when teaching or in a Demo</a:t>
            </a:r>
          </a:p>
        </p:txBody>
      </p:sp>
    </p:spTree>
    <p:extLst>
      <p:ext uri="{BB962C8B-B14F-4D97-AF65-F5344CB8AC3E}">
        <p14:creationId xmlns:p14="http://schemas.microsoft.com/office/powerpoint/2010/main" val="22413525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0" y="496"/>
            <a:ext cx="5408929" cy="3033774"/>
          </a:xfrm>
          <a:prstGeom prst="rect">
            <a:avLst/>
          </a:prstGeom>
        </p:spPr>
        <p:txBody>
          <a:bodyPr vert="horz" wrap="square" lIns="146304" tIns="91440" rIns="146304" bIns="91440" rtlCol="0" anchor="t">
            <a:noAutofit/>
          </a:bodyPr>
          <a:lstStyle>
            <a:defPPr>
              <a:defRPr lang="en-US"/>
            </a:defPPr>
            <a:lvl1pPr>
              <a:lnSpc>
                <a:spcPct val="90000"/>
              </a:lnSpc>
              <a:spcBef>
                <a:spcPct val="0"/>
              </a:spcBef>
              <a:spcAft>
                <a:spcPts val="2400"/>
              </a:spcAft>
              <a:buSzPct val="90000"/>
              <a:buNone/>
              <a:defRPr sz="4400" b="0" cap="none" spc="-102" baseline="0">
                <a:ln w="3175">
                  <a:noFill/>
                </a:ln>
                <a:solidFill>
                  <a:schemeClr val="bg1">
                    <a:lumMod val="75000"/>
                  </a:schemeClr>
                </a:solidFill>
                <a:effectLst/>
                <a:latin typeface="+mj-lt"/>
                <a:cs typeface="Segoe UI" pitchFamily="34" charset="0"/>
              </a:defRPr>
            </a:lvl1pPr>
          </a:lstStyle>
          <a:p>
            <a:r>
              <a:rPr lang="en-US" dirty="0"/>
              <a:t>Using PowerShell</a:t>
            </a:r>
          </a:p>
        </p:txBody>
      </p:sp>
      <p:pic>
        <p:nvPicPr>
          <p:cNvPr id="3" name="Picture 2"/>
          <p:cNvPicPr>
            <a:picLocks noChangeAspect="1"/>
          </p:cNvPicPr>
          <p:nvPr/>
        </p:nvPicPr>
        <p:blipFill>
          <a:blip r:embed="rId3"/>
          <a:stretch>
            <a:fillRect/>
          </a:stretch>
        </p:blipFill>
        <p:spPr>
          <a:xfrm>
            <a:off x="5749231" y="496"/>
            <a:ext cx="6686363" cy="4258658"/>
          </a:xfrm>
          <a:prstGeom prst="rect">
            <a:avLst/>
          </a:prstGeom>
        </p:spPr>
      </p:pic>
      <p:sp>
        <p:nvSpPr>
          <p:cNvPr id="4" name="Title 1"/>
          <p:cNvSpPr txBox="1">
            <a:spLocks/>
          </p:cNvSpPr>
          <p:nvPr/>
        </p:nvSpPr>
        <p:spPr>
          <a:xfrm>
            <a:off x="199796" y="4411532"/>
            <a:ext cx="11884506" cy="228567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71390" marR="0" lvl="0" indent="-571390" algn="l" defTabSz="932563"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5399" b="1" i="0" u="none" strike="noStrike" kern="1200" cap="none" spc="-102" normalizeH="0" baseline="0" noProof="0" dirty="0">
                <a:ln w="3175">
                  <a:noFill/>
                </a:ln>
                <a:solidFill>
                  <a:schemeClr val="bg1"/>
                </a:solidFill>
                <a:effectLst/>
                <a:uLnTx/>
                <a:uFillTx/>
                <a:latin typeface="+mj-lt"/>
                <a:ea typeface="+mn-ea"/>
                <a:cs typeface="Segoe UI" pitchFamily="34" charset="0"/>
              </a:rPr>
              <a:t>Use in MS Clients</a:t>
            </a:r>
          </a:p>
          <a:p>
            <a:pPr marL="571390" marR="0" lvl="0" indent="-571390" algn="l" defTabSz="932563"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5399" b="1" i="0" u="none" strike="noStrike" kern="1200" cap="none" spc="-102" normalizeH="0" baseline="0" noProof="0" dirty="0">
                <a:ln w="3175">
                  <a:noFill/>
                </a:ln>
                <a:solidFill>
                  <a:schemeClr val="bg1"/>
                </a:solidFill>
                <a:effectLst/>
                <a:uLnTx/>
                <a:uFillTx/>
                <a:latin typeface="+mj-lt"/>
                <a:ea typeface="+mn-ea"/>
                <a:cs typeface="Segoe UI" pitchFamily="34" charset="0"/>
              </a:rPr>
              <a:t>Use for Automation</a:t>
            </a:r>
          </a:p>
          <a:p>
            <a:pPr marL="571390" marR="0" lvl="0" indent="-571390" algn="l" defTabSz="932563"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5399" b="1" i="0" u="none" strike="noStrike" kern="1200" cap="none" spc="-102" normalizeH="0" baseline="0" noProof="0" dirty="0">
                <a:ln w="3175">
                  <a:noFill/>
                </a:ln>
                <a:solidFill>
                  <a:schemeClr val="bg1"/>
                </a:solidFill>
                <a:effectLst/>
                <a:uLnTx/>
                <a:uFillTx/>
                <a:latin typeface="+mj-lt"/>
                <a:ea typeface="+mn-ea"/>
                <a:cs typeface="Segoe UI" pitchFamily="34" charset="0"/>
              </a:rPr>
              <a:t>Use for quick set up and tear down</a:t>
            </a:r>
          </a:p>
        </p:txBody>
      </p:sp>
    </p:spTree>
    <p:extLst>
      <p:ext uri="{BB962C8B-B14F-4D97-AF65-F5344CB8AC3E}">
        <p14:creationId xmlns:p14="http://schemas.microsoft.com/office/powerpoint/2010/main" val="177760883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0" y="0"/>
            <a:ext cx="11884506" cy="976665"/>
          </a:xfrm>
          <a:prstGeom prst="rect">
            <a:avLst/>
          </a:prstGeom>
        </p:spPr>
        <p:txBody>
          <a:bodyPr vert="horz" wrap="square" lIns="146304" tIns="91440" rIns="146304" bIns="91440" rtlCol="0" anchor="t">
            <a:noAutofit/>
          </a:bodyPr>
          <a:lstStyle>
            <a:defPPr>
              <a:defRPr lang="en-US"/>
            </a:defPPr>
            <a:lvl1pPr>
              <a:lnSpc>
                <a:spcPct val="90000"/>
              </a:lnSpc>
              <a:spcBef>
                <a:spcPct val="0"/>
              </a:spcBef>
              <a:spcAft>
                <a:spcPts val="2400"/>
              </a:spcAft>
              <a:buSzPct val="90000"/>
              <a:buNone/>
              <a:defRPr sz="4400" b="0" cap="none" spc="-102" baseline="0">
                <a:ln w="3175">
                  <a:noFill/>
                </a:ln>
                <a:solidFill>
                  <a:schemeClr val="bg1">
                    <a:lumMod val="75000"/>
                  </a:schemeClr>
                </a:solidFill>
                <a:effectLst/>
                <a:latin typeface="+mj-lt"/>
                <a:cs typeface="Segoe UI" pitchFamily="34" charset="0"/>
              </a:defRPr>
            </a:lvl1pPr>
          </a:lstStyle>
          <a:p>
            <a:r>
              <a:rPr lang="en-US" dirty="0"/>
              <a:t>PowerShell ADF Example</a:t>
            </a:r>
          </a:p>
        </p:txBody>
      </p:sp>
      <p:sp>
        <p:nvSpPr>
          <p:cNvPr id="4" name="Title 1"/>
          <p:cNvSpPr txBox="1">
            <a:spLocks/>
          </p:cNvSpPr>
          <p:nvPr/>
        </p:nvSpPr>
        <p:spPr>
          <a:xfrm>
            <a:off x="1516566" y="1062881"/>
            <a:ext cx="9924585" cy="533324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932563">
              <a:defRPr/>
            </a:pPr>
            <a:r>
              <a:rPr lang="en-US" sz="2800" b="1" dirty="0">
                <a:solidFill>
                  <a:srgbClr val="C00000"/>
                </a:solidFill>
                <a:latin typeface="Courier New" panose="02070309020205020404" pitchFamily="49" charset="0"/>
                <a:cs typeface="Courier New" panose="02070309020205020404" pitchFamily="49" charset="0"/>
              </a:rPr>
              <a:t>New-</a:t>
            </a:r>
            <a:r>
              <a:rPr lang="en-US" sz="2800" b="1" dirty="0" err="1">
                <a:solidFill>
                  <a:srgbClr val="C00000"/>
                </a:solidFill>
                <a:latin typeface="Courier New" panose="02070309020205020404" pitchFamily="49" charset="0"/>
                <a:cs typeface="Courier New" panose="02070309020205020404" pitchFamily="49" charset="0"/>
              </a:rPr>
              <a:t>AzureRmResourceGroup</a:t>
            </a:r>
            <a:r>
              <a:rPr lang="en-US" sz="2800" b="1" dirty="0">
                <a:solidFill>
                  <a:srgbClr val="C00000"/>
                </a:solidFill>
                <a:latin typeface="Courier New" panose="02070309020205020404" pitchFamily="49" charset="0"/>
                <a:cs typeface="Courier New" panose="02070309020205020404" pitchFamily="49" charset="0"/>
              </a:rPr>
              <a:t> </a:t>
            </a:r>
          </a:p>
          <a:p>
            <a:pPr lvl="0" defTabSz="932563">
              <a:defRPr/>
            </a:pPr>
            <a:r>
              <a:rPr lang="en-US" sz="2800" b="1" dirty="0">
                <a:solidFill>
                  <a:srgbClr val="C00000"/>
                </a:solidFill>
                <a:latin typeface="Courier New" panose="02070309020205020404" pitchFamily="49" charset="0"/>
                <a:cs typeface="Courier New" panose="02070309020205020404" pitchFamily="49" charset="0"/>
              </a:rPr>
              <a:t>	-Name </a:t>
            </a:r>
            <a:r>
              <a:rPr lang="en-US" sz="2800" b="1" dirty="0" err="1">
                <a:solidFill>
                  <a:srgbClr val="C00000"/>
                </a:solidFill>
                <a:latin typeface="Courier New" panose="02070309020205020404" pitchFamily="49" charset="0"/>
                <a:cs typeface="Courier New" panose="02070309020205020404" pitchFamily="49" charset="0"/>
              </a:rPr>
              <a:t>ADFTutorialResourceGroup</a:t>
            </a:r>
            <a:r>
              <a:rPr lang="en-US" sz="2800" b="1" dirty="0">
                <a:solidFill>
                  <a:srgbClr val="C00000"/>
                </a:solidFill>
                <a:latin typeface="Courier New" panose="02070309020205020404" pitchFamily="49" charset="0"/>
                <a:cs typeface="Courier New" panose="02070309020205020404" pitchFamily="49" charset="0"/>
              </a:rPr>
              <a:t>  </a:t>
            </a:r>
          </a:p>
          <a:p>
            <a:pPr lvl="0" defTabSz="932563">
              <a:defRPr/>
            </a:pPr>
            <a:r>
              <a:rPr lang="en-US" sz="2800" b="1" dirty="0">
                <a:solidFill>
                  <a:srgbClr val="C00000"/>
                </a:solidFill>
                <a:latin typeface="Courier New" panose="02070309020205020404" pitchFamily="49" charset="0"/>
                <a:cs typeface="Courier New" panose="02070309020205020404" pitchFamily="49" charset="0"/>
              </a:rPr>
              <a:t>	-Location "West US "</a:t>
            </a:r>
          </a:p>
          <a:p>
            <a:pPr lvl="0" defTabSz="932563">
              <a:defRPr/>
            </a:pPr>
            <a:endParaRPr lang="en-US" sz="2800" b="1" dirty="0">
              <a:solidFill>
                <a:srgbClr val="C00000"/>
              </a:solidFill>
              <a:latin typeface="Courier New" panose="02070309020205020404" pitchFamily="49" charset="0"/>
              <a:cs typeface="Courier New" panose="02070309020205020404" pitchFamily="49" charset="0"/>
            </a:endParaRPr>
          </a:p>
          <a:p>
            <a:pPr lvl="0" defTabSz="932563">
              <a:defRPr/>
            </a:pPr>
            <a:r>
              <a:rPr lang="en-US" sz="2800" b="1" dirty="0">
                <a:solidFill>
                  <a:srgbClr val="C00000"/>
                </a:solidFill>
                <a:latin typeface="Courier New" panose="02070309020205020404" pitchFamily="49" charset="0"/>
                <a:cs typeface="Courier New" panose="02070309020205020404" pitchFamily="49" charset="0"/>
              </a:rPr>
              <a:t>New-</a:t>
            </a:r>
            <a:r>
              <a:rPr lang="en-US" sz="2800" b="1" dirty="0" err="1">
                <a:solidFill>
                  <a:srgbClr val="C00000"/>
                </a:solidFill>
                <a:latin typeface="Courier New" panose="02070309020205020404" pitchFamily="49" charset="0"/>
                <a:cs typeface="Courier New" panose="02070309020205020404" pitchFamily="49" charset="0"/>
              </a:rPr>
              <a:t>AzureRmDataFactory</a:t>
            </a:r>
            <a:r>
              <a:rPr lang="en-US" sz="2800" b="1" dirty="0">
                <a:solidFill>
                  <a:srgbClr val="C00000"/>
                </a:solidFill>
                <a:latin typeface="Courier New" panose="02070309020205020404" pitchFamily="49" charset="0"/>
                <a:cs typeface="Courier New" panose="02070309020205020404" pitchFamily="49" charset="0"/>
              </a:rPr>
              <a:t> </a:t>
            </a:r>
          </a:p>
          <a:p>
            <a:pPr lvl="0" defTabSz="932563">
              <a:defRPr/>
            </a:pPr>
            <a:r>
              <a:rPr lang="en-US" sz="2800" b="1" dirty="0">
                <a:solidFill>
                  <a:srgbClr val="C00000"/>
                </a:solidFill>
                <a:latin typeface="Courier New" panose="02070309020205020404" pitchFamily="49" charset="0"/>
                <a:cs typeface="Courier New" panose="02070309020205020404" pitchFamily="49" charset="0"/>
              </a:rPr>
              <a:t>	-</a:t>
            </a:r>
            <a:r>
              <a:rPr lang="en-US" sz="2800" b="1" dirty="0" err="1">
                <a:solidFill>
                  <a:srgbClr val="C00000"/>
                </a:solidFill>
                <a:latin typeface="Courier New" panose="02070309020205020404" pitchFamily="49" charset="0"/>
                <a:cs typeface="Courier New" panose="02070309020205020404" pitchFamily="49" charset="0"/>
              </a:rPr>
              <a:t>ResourceGroupName</a:t>
            </a:r>
            <a:r>
              <a:rPr lang="en-US" sz="2800" b="1" dirty="0">
                <a:solidFill>
                  <a:srgbClr val="C00000"/>
                </a:solidFill>
                <a:latin typeface="Courier New" panose="02070309020205020404" pitchFamily="49" charset="0"/>
                <a:cs typeface="Courier New" panose="02070309020205020404" pitchFamily="49" charset="0"/>
              </a:rPr>
              <a:t> </a:t>
            </a:r>
            <a:r>
              <a:rPr lang="en-US" sz="2800" b="1" dirty="0" err="1">
                <a:solidFill>
                  <a:srgbClr val="C00000"/>
                </a:solidFill>
                <a:latin typeface="Courier New" panose="02070309020205020404" pitchFamily="49" charset="0"/>
                <a:cs typeface="Courier New" panose="02070309020205020404" pitchFamily="49" charset="0"/>
              </a:rPr>
              <a:t>ADFTutorialResourceGroup</a:t>
            </a:r>
            <a:r>
              <a:rPr lang="en-US" sz="2800" b="1" dirty="0">
                <a:solidFill>
                  <a:srgbClr val="C00000"/>
                </a:solidFill>
                <a:latin typeface="Courier New" panose="02070309020205020404" pitchFamily="49" charset="0"/>
                <a:cs typeface="Courier New" panose="02070309020205020404" pitchFamily="49" charset="0"/>
              </a:rPr>
              <a:t> </a:t>
            </a:r>
          </a:p>
          <a:p>
            <a:pPr lvl="0" defTabSz="932563">
              <a:defRPr/>
            </a:pPr>
            <a:r>
              <a:rPr lang="en-US" sz="2800" b="1" dirty="0">
                <a:solidFill>
                  <a:srgbClr val="C00000"/>
                </a:solidFill>
                <a:latin typeface="Courier New" panose="02070309020205020404" pitchFamily="49" charset="0"/>
                <a:cs typeface="Courier New" panose="02070309020205020404" pitchFamily="49" charset="0"/>
              </a:rPr>
              <a:t>	-Name </a:t>
            </a:r>
            <a:r>
              <a:rPr lang="en-US" sz="2800" b="1" dirty="0" err="1">
                <a:solidFill>
                  <a:srgbClr val="C00000"/>
                </a:solidFill>
                <a:latin typeface="Courier New" panose="02070309020205020404" pitchFamily="49" charset="0"/>
                <a:cs typeface="Courier New" panose="02070309020205020404" pitchFamily="49" charset="0"/>
              </a:rPr>
              <a:t>FirstDataFactoryPSH</a:t>
            </a:r>
            <a:r>
              <a:rPr lang="en-US" sz="2800" b="1" dirty="0">
                <a:solidFill>
                  <a:srgbClr val="C00000"/>
                </a:solidFill>
                <a:latin typeface="Courier New" panose="02070309020205020404" pitchFamily="49" charset="0"/>
                <a:cs typeface="Courier New" panose="02070309020205020404" pitchFamily="49" charset="0"/>
              </a:rPr>
              <a:t> </a:t>
            </a:r>
          </a:p>
          <a:p>
            <a:pPr lvl="0" defTabSz="932563">
              <a:defRPr/>
            </a:pPr>
            <a:r>
              <a:rPr lang="en-US" sz="2800" b="1" dirty="0">
                <a:solidFill>
                  <a:srgbClr val="C00000"/>
                </a:solidFill>
                <a:latin typeface="Courier New" panose="02070309020205020404" pitchFamily="49" charset="0"/>
                <a:cs typeface="Courier New" panose="02070309020205020404" pitchFamily="49" charset="0"/>
              </a:rPr>
              <a:t>	–Location "West US"</a:t>
            </a:r>
          </a:p>
          <a:p>
            <a:pPr lvl="0" defTabSz="932563">
              <a:defRPr/>
            </a:pPr>
            <a:endParaRPr lang="en-US" sz="2800" b="1" dirty="0">
              <a:solidFill>
                <a:srgbClr val="C00000"/>
              </a:solidFill>
              <a:latin typeface="Courier New" panose="02070309020205020404" pitchFamily="49" charset="0"/>
              <a:cs typeface="Courier New" panose="02070309020205020404" pitchFamily="49" charset="0"/>
            </a:endParaRPr>
          </a:p>
          <a:p>
            <a:pPr lvl="0" defTabSz="932563">
              <a:defRPr/>
            </a:pPr>
            <a:r>
              <a:rPr lang="en-US" sz="2800" b="1" dirty="0">
                <a:solidFill>
                  <a:srgbClr val="C00000"/>
                </a:solidFill>
                <a:latin typeface="Courier New" panose="02070309020205020404" pitchFamily="49" charset="0"/>
                <a:cs typeface="Courier New" panose="02070309020205020404" pitchFamily="49" charset="0"/>
              </a:rPr>
              <a:t>Register-</a:t>
            </a:r>
            <a:r>
              <a:rPr lang="en-US" sz="2800" b="1" dirty="0" err="1">
                <a:solidFill>
                  <a:srgbClr val="C00000"/>
                </a:solidFill>
                <a:latin typeface="Courier New" panose="02070309020205020404" pitchFamily="49" charset="0"/>
                <a:cs typeface="Courier New" panose="02070309020205020404" pitchFamily="49" charset="0"/>
              </a:rPr>
              <a:t>AzureRmResourceProvider</a:t>
            </a:r>
            <a:r>
              <a:rPr lang="en-US" sz="2800" b="1" dirty="0">
                <a:solidFill>
                  <a:srgbClr val="C00000"/>
                </a:solidFill>
                <a:latin typeface="Courier New" panose="02070309020205020404" pitchFamily="49" charset="0"/>
                <a:cs typeface="Courier New" panose="02070309020205020404" pitchFamily="49" charset="0"/>
              </a:rPr>
              <a:t> </a:t>
            </a:r>
          </a:p>
          <a:p>
            <a:pPr lvl="0" defTabSz="932563">
              <a:defRPr/>
            </a:pPr>
            <a:r>
              <a:rPr lang="en-US" sz="2800" b="1" dirty="0">
                <a:solidFill>
                  <a:srgbClr val="C00000"/>
                </a:solidFill>
                <a:latin typeface="Courier New" panose="02070309020205020404" pitchFamily="49" charset="0"/>
                <a:cs typeface="Courier New" panose="02070309020205020404" pitchFamily="49" charset="0"/>
              </a:rPr>
              <a:t>	-</a:t>
            </a:r>
            <a:r>
              <a:rPr lang="en-US" sz="2800" b="1" dirty="0" err="1">
                <a:solidFill>
                  <a:srgbClr val="C00000"/>
                </a:solidFill>
                <a:latin typeface="Courier New" panose="02070309020205020404" pitchFamily="49" charset="0"/>
                <a:cs typeface="Courier New" panose="02070309020205020404" pitchFamily="49" charset="0"/>
              </a:rPr>
              <a:t>ProviderNamespace</a:t>
            </a:r>
            <a:r>
              <a:rPr lang="en-US" sz="2800" b="1" dirty="0">
                <a:solidFill>
                  <a:srgbClr val="C00000"/>
                </a:solidFill>
                <a:latin typeface="Courier New" panose="02070309020205020404" pitchFamily="49" charset="0"/>
                <a:cs typeface="Courier New" panose="02070309020205020404" pitchFamily="49" charset="0"/>
              </a:rPr>
              <a:t> </a:t>
            </a:r>
            <a:r>
              <a:rPr lang="en-US" sz="2800" b="1" dirty="0" err="1">
                <a:solidFill>
                  <a:srgbClr val="C00000"/>
                </a:solidFill>
                <a:latin typeface="Courier New" panose="02070309020205020404" pitchFamily="49" charset="0"/>
                <a:cs typeface="Courier New" panose="02070309020205020404" pitchFamily="49" charset="0"/>
              </a:rPr>
              <a:t>Microsoft.DataFactory</a:t>
            </a:r>
            <a:endParaRPr lang="en-US" sz="2800" b="1" dirty="0">
              <a:solidFill>
                <a:srgbClr val="C00000"/>
              </a:solidFill>
              <a:latin typeface="Courier New" panose="02070309020205020404" pitchFamily="49" charset="0"/>
              <a:cs typeface="Courier New" panose="02070309020205020404" pitchFamily="49" charset="0"/>
            </a:endParaRPr>
          </a:p>
          <a:p>
            <a:pPr lvl="0" defTabSz="932563">
              <a:defRPr/>
            </a:pPr>
            <a:endParaRPr lang="en-US" sz="2800" b="1" dirty="0">
              <a:solidFill>
                <a:srgbClr val="C00000"/>
              </a:solidFill>
              <a:latin typeface="Courier New" panose="02070309020205020404" pitchFamily="49" charset="0"/>
              <a:cs typeface="Courier New" panose="02070309020205020404" pitchFamily="49" charset="0"/>
            </a:endParaRPr>
          </a:p>
          <a:p>
            <a:pPr lvl="0" defTabSz="932563">
              <a:defRPr/>
            </a:pPr>
            <a:r>
              <a:rPr lang="en-US" sz="2800" b="1" dirty="0">
                <a:solidFill>
                  <a:srgbClr val="C00000"/>
                </a:solidFill>
                <a:latin typeface="Courier New" panose="02070309020205020404" pitchFamily="49" charset="0"/>
                <a:cs typeface="Courier New" panose="02070309020205020404" pitchFamily="49" charset="0"/>
              </a:rPr>
              <a:t>Get-</a:t>
            </a:r>
            <a:r>
              <a:rPr lang="en-US" sz="2800" b="1" dirty="0" err="1">
                <a:solidFill>
                  <a:srgbClr val="C00000"/>
                </a:solidFill>
                <a:latin typeface="Courier New" panose="02070309020205020404" pitchFamily="49" charset="0"/>
                <a:cs typeface="Courier New" panose="02070309020205020404" pitchFamily="49" charset="0"/>
              </a:rPr>
              <a:t>AzureRmResourceProvider</a:t>
            </a:r>
            <a:endParaRPr kumimoji="0" lang="en-US" sz="2800" b="1" i="0" u="none" strike="noStrike" kern="1200" cap="none" spc="-102" normalizeH="0" baseline="0" noProof="0" dirty="0">
              <a:ln w="3175">
                <a:noFill/>
              </a:ln>
              <a:solidFill>
                <a:srgbClr val="C00000"/>
              </a:solidFill>
              <a:effectLst/>
              <a:uLnTx/>
              <a:uFillTx/>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4537334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0" y="0"/>
            <a:ext cx="5332740" cy="3719477"/>
          </a:xfrm>
          <a:prstGeom prst="rect">
            <a:avLst/>
          </a:prstGeom>
        </p:spPr>
        <p:txBody>
          <a:bodyPr vert="horz" wrap="square" lIns="146304" tIns="91440" rIns="146304" bIns="91440" rtlCol="0" anchor="t">
            <a:noAutofit/>
          </a:bodyPr>
          <a:lstStyle>
            <a:defPPr>
              <a:defRPr lang="en-US"/>
            </a:defPPr>
            <a:lvl1pPr>
              <a:lnSpc>
                <a:spcPct val="90000"/>
              </a:lnSpc>
              <a:spcBef>
                <a:spcPct val="0"/>
              </a:spcBef>
              <a:spcAft>
                <a:spcPts val="2400"/>
              </a:spcAft>
              <a:buSzPct val="90000"/>
              <a:buNone/>
              <a:defRPr sz="4400" b="0" cap="none" spc="-102" baseline="0">
                <a:ln w="3175">
                  <a:noFill/>
                </a:ln>
                <a:solidFill>
                  <a:schemeClr val="bg1">
                    <a:lumMod val="75000"/>
                  </a:schemeClr>
                </a:solidFill>
                <a:effectLst/>
                <a:latin typeface="+mj-lt"/>
                <a:cs typeface="Segoe UI" pitchFamily="34" charset="0"/>
              </a:defRPr>
            </a:lvl1pPr>
          </a:lstStyle>
          <a:p>
            <a:r>
              <a:rPr lang="en-US" dirty="0"/>
              <a:t>Using Visual Studio</a:t>
            </a:r>
          </a:p>
        </p:txBody>
      </p:sp>
      <p:sp>
        <p:nvSpPr>
          <p:cNvPr id="6" name="Title 1"/>
          <p:cNvSpPr txBox="1">
            <a:spLocks/>
          </p:cNvSpPr>
          <p:nvPr/>
        </p:nvSpPr>
        <p:spPr>
          <a:xfrm>
            <a:off x="203498" y="4259154"/>
            <a:ext cx="12025220" cy="228567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71390" marR="0" lvl="0" indent="-571390" algn="l" defTabSz="932563"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4896" b="1" i="0" u="none" strike="noStrike" kern="1200" cap="none" spc="-102" normalizeH="0" baseline="0" noProof="0" dirty="0">
                <a:ln w="3175">
                  <a:noFill/>
                </a:ln>
                <a:solidFill>
                  <a:schemeClr val="bg1"/>
                </a:solidFill>
                <a:effectLst/>
                <a:uLnTx/>
                <a:uFillTx/>
                <a:latin typeface="+mj-lt"/>
                <a:ea typeface="+mn-ea"/>
                <a:cs typeface="Segoe UI" pitchFamily="34" charset="0"/>
              </a:rPr>
              <a:t>Use in mature dev en</a:t>
            </a:r>
            <a:r>
              <a:rPr kumimoji="0" lang="en-US" sz="4896" b="1" i="0" u="none" strike="noStrike" kern="1200" cap="none" spc="-102" normalizeH="0" baseline="0" noProof="0" dirty="0" err="1">
                <a:ln w="3175">
                  <a:noFill/>
                </a:ln>
                <a:solidFill>
                  <a:schemeClr val="bg1"/>
                </a:solidFill>
                <a:effectLst/>
                <a:uLnTx/>
                <a:uFillTx/>
                <a:latin typeface="+mj-lt"/>
                <a:ea typeface="+mn-ea"/>
                <a:cs typeface="Segoe UI" pitchFamily="34" charset="0"/>
              </a:rPr>
              <a:t>vironments</a:t>
            </a:r>
            <a:r>
              <a:rPr kumimoji="0" lang="en-US" sz="4896" b="1" i="0" u="none" strike="noStrike" kern="1200" cap="none" spc="-102" normalizeH="0" baseline="0" noProof="0" dirty="0">
                <a:ln w="3175">
                  <a:noFill/>
                </a:ln>
                <a:solidFill>
                  <a:schemeClr val="bg1"/>
                </a:solidFill>
                <a:effectLst/>
                <a:uLnTx/>
                <a:uFillTx/>
                <a:latin typeface="+mj-lt"/>
                <a:ea typeface="+mn-ea"/>
                <a:cs typeface="Segoe UI" pitchFamily="34" charset="0"/>
              </a:rPr>
              <a:t> </a:t>
            </a:r>
          </a:p>
          <a:p>
            <a:pPr marL="571390" marR="0" lvl="0" indent="-571390" algn="l" defTabSz="932563"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4896" b="1" i="0" u="none" strike="noStrike" kern="1200" cap="none" spc="-102" normalizeH="0" baseline="0" noProof="0" dirty="0">
                <a:ln w="3175">
                  <a:noFill/>
                </a:ln>
                <a:solidFill>
                  <a:schemeClr val="bg1"/>
                </a:solidFill>
                <a:effectLst/>
                <a:uLnTx/>
                <a:uFillTx/>
                <a:latin typeface="+mj-lt"/>
                <a:ea typeface="+mn-ea"/>
                <a:cs typeface="Segoe UI" pitchFamily="34" charset="0"/>
              </a:rPr>
              <a:t>Use when integrated into larger development process</a:t>
            </a:r>
          </a:p>
        </p:txBody>
      </p:sp>
      <p:pic>
        <p:nvPicPr>
          <p:cNvPr id="4" name="Picture 3"/>
          <p:cNvPicPr>
            <a:picLocks noChangeAspect="1"/>
          </p:cNvPicPr>
          <p:nvPr/>
        </p:nvPicPr>
        <p:blipFill>
          <a:blip r:embed="rId3"/>
          <a:stretch>
            <a:fillRect/>
          </a:stretch>
        </p:blipFill>
        <p:spPr>
          <a:xfrm>
            <a:off x="5695656" y="497"/>
            <a:ext cx="6758263" cy="3801522"/>
          </a:xfrm>
          <a:prstGeom prst="rect">
            <a:avLst/>
          </a:prstGeom>
        </p:spPr>
      </p:pic>
    </p:spTree>
    <p:extLst>
      <p:ext uri="{BB962C8B-B14F-4D97-AF65-F5344CB8AC3E}">
        <p14:creationId xmlns:p14="http://schemas.microsoft.com/office/powerpoint/2010/main" val="248584756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7310438" cy="995363"/>
          </a:xfrm>
        </p:spPr>
        <p:txBody>
          <a:bodyPr vert="horz" lIns="186521" tIns="46630" rIns="186521" bIns="46630" rtlCol="0" anchor="t">
            <a:noAutofit/>
          </a:bodyPr>
          <a:lstStyle/>
          <a:p>
            <a:r>
              <a:rPr lang="en-US" sz="4400" dirty="0">
                <a:solidFill>
                  <a:schemeClr val="bg1"/>
                </a:solidFill>
              </a:rPr>
              <a:t>3. Create Linked Services</a:t>
            </a:r>
          </a:p>
        </p:txBody>
      </p:sp>
      <p:sp>
        <p:nvSpPr>
          <p:cNvPr id="3" name="Title 1"/>
          <p:cNvSpPr txBox="1">
            <a:spLocks/>
          </p:cNvSpPr>
          <p:nvPr/>
        </p:nvSpPr>
        <p:spPr>
          <a:xfrm>
            <a:off x="874644" y="1978060"/>
            <a:ext cx="10595113" cy="419414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6000" b="0" i="1" u="none" strike="noStrike" kern="1200" cap="none" spc="-102" normalizeH="0" baseline="0" noProof="0" dirty="0">
                <a:ln w="3175">
                  <a:noFill/>
                </a:ln>
                <a:solidFill>
                  <a:schemeClr val="bg1"/>
                </a:solidFill>
                <a:effectLst/>
                <a:uLnTx/>
                <a:uFillTx/>
                <a:latin typeface="+mj-lt"/>
                <a:ea typeface="+mn-ea"/>
                <a:cs typeface="Segoe UI" pitchFamily="34" charset="0"/>
              </a:rPr>
              <a:t>A Connection</a:t>
            </a:r>
            <a:r>
              <a:rPr kumimoji="0" lang="en-US" sz="6000" b="0" i="0" u="none" strike="noStrike" kern="1200" cap="none" spc="-102" normalizeH="0" baseline="0" noProof="0" dirty="0">
                <a:ln w="3175">
                  <a:noFill/>
                </a:ln>
                <a:solidFill>
                  <a:schemeClr val="bg1"/>
                </a:solidFill>
                <a:effectLst/>
                <a:uLnTx/>
                <a:uFillTx/>
                <a:latin typeface="+mj-lt"/>
                <a:ea typeface="+mn-ea"/>
                <a:cs typeface="Segoe UI" pitchFamily="34" charset="0"/>
              </a:rPr>
              <a:t> to Data or </a:t>
            </a:r>
            <a:r>
              <a:rPr kumimoji="0" lang="en-US" sz="6000" b="0" i="1" u="none" strike="noStrike" kern="1200" cap="none" spc="-102" normalizeH="0" baseline="0" noProof="0" dirty="0">
                <a:ln w="3175">
                  <a:noFill/>
                </a:ln>
                <a:solidFill>
                  <a:schemeClr val="bg1"/>
                </a:solidFill>
                <a:effectLst/>
                <a:uLnTx/>
                <a:uFillTx/>
                <a:latin typeface="+mj-lt"/>
                <a:ea typeface="+mn-ea"/>
                <a:cs typeface="Segoe UI" pitchFamily="34" charset="0"/>
              </a:rPr>
              <a:t>Connection </a:t>
            </a:r>
            <a:r>
              <a:rPr kumimoji="0" lang="en-US" sz="6000" b="0" i="0" u="none" strike="noStrike" kern="1200" cap="none" spc="-102" normalizeH="0" baseline="0" noProof="0" dirty="0">
                <a:ln w="3175">
                  <a:noFill/>
                </a:ln>
                <a:solidFill>
                  <a:schemeClr val="bg1"/>
                </a:solidFill>
                <a:effectLst/>
                <a:uLnTx/>
                <a:uFillTx/>
                <a:latin typeface="+mj-lt"/>
                <a:ea typeface="+mn-ea"/>
                <a:cs typeface="Segoe UI" pitchFamily="34" charset="0"/>
              </a:rPr>
              <a:t>to Compute Resource – Also termed “Data Store”</a:t>
            </a:r>
          </a:p>
        </p:txBody>
      </p:sp>
    </p:spTree>
    <p:extLst>
      <p:ext uri="{BB962C8B-B14F-4D97-AF65-F5344CB8AC3E}">
        <p14:creationId xmlns:p14="http://schemas.microsoft.com/office/powerpoint/2010/main" val="1297274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1885613" cy="1179513"/>
          </a:xfrm>
        </p:spPr>
        <p:txBody>
          <a:bodyPr vert="horz" wrap="square" lIns="146304" tIns="91440" rIns="146304" bIns="91440" rtlCol="0" anchor="t">
            <a:noAutofit/>
          </a:bodyPr>
          <a:lstStyle/>
          <a:p>
            <a:pPr defTabSz="932742">
              <a:lnSpc>
                <a:spcPct val="90000"/>
              </a:lnSpc>
            </a:pPr>
            <a:r>
              <a:rPr lang="en-US" sz="4400" spc="-102" dirty="0">
                <a:ln w="3175">
                  <a:noFill/>
                </a:ln>
                <a:solidFill>
                  <a:schemeClr val="bg1"/>
                </a:solidFill>
                <a:ea typeface="+mn-ea"/>
                <a:cs typeface="Segoe UI" pitchFamily="34" charset="0"/>
              </a:rPr>
              <a:t>Azure Data Factory</a:t>
            </a:r>
          </a:p>
        </p:txBody>
      </p:sp>
      <p:sp>
        <p:nvSpPr>
          <p:cNvPr id="3" name="Rectangle 2"/>
          <p:cNvSpPr/>
          <p:nvPr/>
        </p:nvSpPr>
        <p:spPr>
          <a:xfrm>
            <a:off x="921427" y="2357717"/>
            <a:ext cx="10590297" cy="2636397"/>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5399" b="0" i="0" u="none" strike="noStrike" kern="0" cap="none" spc="0" normalizeH="0" baseline="0" noProof="0" dirty="0">
                <a:ln>
                  <a:noFill/>
                </a:ln>
                <a:solidFill>
                  <a:schemeClr val="bg1"/>
                </a:solidFill>
                <a:effectLst/>
                <a:uLnTx/>
                <a:uFillTx/>
                <a:latin typeface="+mj-lt"/>
              </a:rPr>
              <a:t>Create, orchestrate, and manage data movement and enrichment through the cloud</a:t>
            </a:r>
          </a:p>
        </p:txBody>
      </p:sp>
      <p:pic>
        <p:nvPicPr>
          <p:cNvPr id="4" name="Picture 3"/>
          <p:cNvPicPr>
            <a:picLocks noChangeAspect="1"/>
          </p:cNvPicPr>
          <p:nvPr/>
        </p:nvPicPr>
        <p:blipFill>
          <a:blip r:embed="rId3"/>
          <a:stretch>
            <a:fillRect/>
          </a:stretch>
        </p:blipFill>
        <p:spPr>
          <a:xfrm>
            <a:off x="8226387" y="297435"/>
            <a:ext cx="3660330" cy="1730147"/>
          </a:xfrm>
          <a:prstGeom prst="rect">
            <a:avLst/>
          </a:prstGeom>
        </p:spPr>
      </p:pic>
    </p:spTree>
    <p:extLst>
      <p:ext uri="{BB962C8B-B14F-4D97-AF65-F5344CB8AC3E}">
        <p14:creationId xmlns:p14="http://schemas.microsoft.com/office/powerpoint/2010/main" val="282135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0" y="-11434"/>
            <a:ext cx="11884506" cy="762581"/>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marL="0" marR="0" lvl="0" indent="0" defTabSz="913991" eaLnBrk="1" fontAlgn="auto" latinLnBrk="0" hangingPunct="1">
              <a:lnSpc>
                <a:spcPct val="100000"/>
              </a:lnSpc>
              <a:spcBef>
                <a:spcPct val="0"/>
              </a:spcBef>
              <a:spcAft>
                <a:spcPts val="0"/>
              </a:spcAft>
              <a:buClrTx/>
              <a:buSzTx/>
              <a:buFontTx/>
              <a:buNone/>
              <a:tabLst/>
              <a:defRPr/>
            </a:pPr>
            <a:r>
              <a:rPr kumimoji="0" lang="en-US" sz="4400" b="0" i="0" u="none" strike="noStrike" kern="0" cap="none" spc="0" normalizeH="0" baseline="0" noProof="0" dirty="0">
                <a:ln>
                  <a:noFill/>
                </a:ln>
                <a:solidFill>
                  <a:srgbClr val="C00000"/>
                </a:solidFill>
                <a:effectLst/>
                <a:uLnTx/>
                <a:uFillTx/>
                <a:latin typeface="+mj-lt"/>
                <a:ea typeface="+mj-ea"/>
                <a:cs typeface="+mj-cs"/>
              </a:rPr>
              <a:t>Data Options</a:t>
            </a:r>
          </a:p>
        </p:txBody>
      </p:sp>
      <p:pic>
        <p:nvPicPr>
          <p:cNvPr id="3" name="Picture 2"/>
          <p:cNvPicPr>
            <a:picLocks noChangeAspect="1"/>
          </p:cNvPicPr>
          <p:nvPr/>
        </p:nvPicPr>
        <p:blipFill>
          <a:blip r:embed="rId3">
            <a:duotone>
              <a:prstClr val="black"/>
              <a:schemeClr val="accent1">
                <a:tint val="45000"/>
                <a:satMod val="400000"/>
              </a:schemeClr>
            </a:duotone>
          </a:blip>
          <a:stretch>
            <a:fillRect/>
          </a:stretch>
        </p:blipFill>
        <p:spPr>
          <a:xfrm>
            <a:off x="247977" y="852912"/>
            <a:ext cx="331635" cy="230527"/>
          </a:xfrm>
          <a:prstGeom prst="rect">
            <a:avLst/>
          </a:prstGeom>
        </p:spPr>
      </p:pic>
      <p:pic>
        <p:nvPicPr>
          <p:cNvPr id="4" name="Picture 3"/>
          <p:cNvPicPr>
            <a:picLocks noChangeAspect="1"/>
          </p:cNvPicPr>
          <p:nvPr/>
        </p:nvPicPr>
        <p:blipFill>
          <a:blip r:embed="rId4">
            <a:duotone>
              <a:prstClr val="black"/>
              <a:schemeClr val="accent1">
                <a:tint val="45000"/>
                <a:satMod val="400000"/>
              </a:schemeClr>
            </a:duotone>
          </a:blip>
          <a:stretch>
            <a:fillRect/>
          </a:stretch>
        </p:blipFill>
        <p:spPr>
          <a:xfrm>
            <a:off x="3018292" y="815221"/>
            <a:ext cx="491635" cy="305907"/>
          </a:xfrm>
          <a:prstGeom prst="rect">
            <a:avLst/>
          </a:prstGeom>
        </p:spPr>
      </p:pic>
      <p:graphicFrame>
        <p:nvGraphicFramePr>
          <p:cNvPr id="9" name="Table 8"/>
          <p:cNvGraphicFramePr>
            <a:graphicFrameLocks noGrp="1"/>
          </p:cNvGraphicFramePr>
          <p:nvPr>
            <p:extLst/>
          </p:nvPr>
        </p:nvGraphicFramePr>
        <p:xfrm>
          <a:off x="199795" y="1211586"/>
          <a:ext cx="12123176" cy="5448842"/>
        </p:xfrm>
        <a:graphic>
          <a:graphicData uri="http://schemas.openxmlformats.org/drawingml/2006/table">
            <a:tbl>
              <a:tblPr>
                <a:tableStyleId>{3C2FFA5D-87B4-456A-9821-1D502468CF0F}</a:tableStyleId>
              </a:tblPr>
              <a:tblGrid>
                <a:gridCol w="2755253">
                  <a:extLst>
                    <a:ext uri="{9D8B030D-6E8A-4147-A177-3AD203B41FA5}">
                      <a16:colId xmlns:a16="http://schemas.microsoft.com/office/drawing/2014/main" val="3574659874"/>
                    </a:ext>
                  </a:extLst>
                </a:gridCol>
                <a:gridCol w="9367923">
                  <a:extLst>
                    <a:ext uri="{9D8B030D-6E8A-4147-A177-3AD203B41FA5}">
                      <a16:colId xmlns:a16="http://schemas.microsoft.com/office/drawing/2014/main" val="1905114080"/>
                    </a:ext>
                  </a:extLst>
                </a:gridCol>
              </a:tblGrid>
              <a:tr h="246475">
                <a:tc>
                  <a:txBody>
                    <a:bodyPr/>
                    <a:lstStyle/>
                    <a:p>
                      <a:r>
                        <a:rPr lang="en-US" sz="1500" b="1" dirty="0"/>
                        <a:t>Source</a:t>
                      </a:r>
                      <a:endParaRPr lang="en-US" sz="1500" b="1" dirty="0">
                        <a:solidFill>
                          <a:srgbClr val="000000"/>
                        </a:solidFill>
                      </a:endParaRPr>
                    </a:p>
                  </a:txBody>
                  <a:tcPr marL="13325" marR="13325" marT="6662" marB="6662" anchor="ctr"/>
                </a:tc>
                <a:tc>
                  <a:txBody>
                    <a:bodyPr/>
                    <a:lstStyle/>
                    <a:p>
                      <a:r>
                        <a:rPr lang="en-US" sz="1500" b="1" dirty="0"/>
                        <a:t>Sink</a:t>
                      </a:r>
                      <a:endParaRPr lang="en-US" sz="1500" b="1" dirty="0">
                        <a:solidFill>
                          <a:srgbClr val="000000"/>
                        </a:solidFill>
                      </a:endParaRPr>
                    </a:p>
                  </a:txBody>
                  <a:tcPr marL="13325" marR="13325" marT="6662" marB="6662" anchor="ctr"/>
                </a:tc>
                <a:extLst>
                  <a:ext uri="{0D108BD9-81ED-4DB2-BD59-A6C34878D82A}">
                    <a16:rowId xmlns:a16="http://schemas.microsoft.com/office/drawing/2014/main" val="1623889821"/>
                  </a:ext>
                </a:extLst>
              </a:tr>
              <a:tr h="479626">
                <a:tc>
                  <a:txBody>
                    <a:bodyPr/>
                    <a:lstStyle/>
                    <a:p>
                      <a:r>
                        <a:rPr lang="en-US" sz="1500" dirty="0"/>
                        <a:t> Blob</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a:t>
                      </a:r>
                      <a:r>
                        <a:rPr lang="en-US" sz="1500" dirty="0" err="1"/>
                        <a:t>DocumentDB</a:t>
                      </a:r>
                      <a:r>
                        <a:rPr lang="en-US" sz="1500" dirty="0"/>
                        <a:t>, </a:t>
                      </a:r>
                      <a:r>
                        <a:rPr lang="en-US" sz="1500" dirty="0" err="1"/>
                        <a:t>OnPrem</a:t>
                      </a:r>
                      <a:r>
                        <a:rPr lang="en-US" sz="1500" dirty="0"/>
                        <a:t> File System,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1967277091"/>
                  </a:ext>
                </a:extLst>
              </a:tr>
              <a:tr h="479626">
                <a:tc>
                  <a:txBody>
                    <a:bodyPr/>
                    <a:lstStyle/>
                    <a:p>
                      <a:r>
                        <a:rPr lang="en-US" sz="1500" dirty="0"/>
                        <a:t> Table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a:t>
                      </a:r>
                      <a:r>
                        <a:rPr lang="en-US" sz="1500" dirty="0" err="1"/>
                        <a:t>DocumentDB</a:t>
                      </a:r>
                      <a:r>
                        <a:rPr lang="en-US" sz="1500" dirty="0"/>
                        <a:t>,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786144791"/>
                  </a:ext>
                </a:extLst>
              </a:tr>
              <a:tr h="479626">
                <a:tc>
                  <a:txBody>
                    <a:bodyPr/>
                    <a:lstStyle/>
                    <a:p>
                      <a:r>
                        <a:rPr lang="en-US" sz="1500" dirty="0"/>
                        <a:t> SQL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a:t>
                      </a:r>
                      <a:r>
                        <a:rPr lang="en-US" sz="1500" dirty="0" err="1"/>
                        <a:t>DocumentDB</a:t>
                      </a:r>
                      <a:r>
                        <a:rPr lang="en-US" sz="1500" dirty="0"/>
                        <a:t>,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896722728"/>
                  </a:ext>
                </a:extLst>
              </a:tr>
              <a:tr h="479626">
                <a:tc>
                  <a:txBody>
                    <a:bodyPr/>
                    <a:lstStyle/>
                    <a:p>
                      <a:r>
                        <a:rPr lang="en-US" sz="1500" dirty="0"/>
                        <a:t> SQL Data Warehouse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a:t>
                      </a:r>
                      <a:r>
                        <a:rPr lang="en-US" sz="1500" dirty="0" err="1"/>
                        <a:t>DocumentDB</a:t>
                      </a:r>
                      <a:r>
                        <a:rPr lang="en-US" sz="1500" dirty="0"/>
                        <a:t>,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3370360485"/>
                  </a:ext>
                </a:extLst>
              </a:tr>
              <a:tr h="246475">
                <a:tc>
                  <a:txBody>
                    <a:bodyPr/>
                    <a:lstStyle/>
                    <a:p>
                      <a:r>
                        <a:rPr lang="en-US" sz="1500" dirty="0"/>
                        <a:t> </a:t>
                      </a:r>
                      <a:r>
                        <a:rPr lang="en-US" sz="1500" dirty="0" err="1"/>
                        <a:t>DocumentDB</a:t>
                      </a:r>
                      <a:endParaRPr lang="en-US" sz="1500" dirty="0">
                        <a:solidFill>
                          <a:srgbClr val="000000"/>
                        </a:solidFill>
                      </a:endParaRPr>
                    </a:p>
                  </a:txBody>
                  <a:tcPr marL="13325" marR="13325" marT="6662" marB="6662" anchor="ctr"/>
                </a:tc>
                <a:tc>
                  <a:txBody>
                    <a:bodyPr/>
                    <a:lstStyle/>
                    <a:p>
                      <a:r>
                        <a:rPr lang="en-US" sz="1500" dirty="0"/>
                        <a:t> Blob,  Table,  SQL Database,  SQL Data Warehouse,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367664047"/>
                  </a:ext>
                </a:extLst>
              </a:tr>
              <a:tr h="479626">
                <a:tc>
                  <a:txBody>
                    <a:bodyPr/>
                    <a:lstStyle/>
                    <a:p>
                      <a:r>
                        <a:rPr lang="en-US" sz="1500" dirty="0"/>
                        <a:t> Data Lake Store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a:t>
                      </a:r>
                      <a:r>
                        <a:rPr lang="en-US" sz="1500" dirty="0" err="1"/>
                        <a:t>DocumentDB</a:t>
                      </a:r>
                      <a:r>
                        <a:rPr lang="en-US" sz="1500" dirty="0"/>
                        <a:t>, </a:t>
                      </a:r>
                      <a:r>
                        <a:rPr lang="en-US" sz="1500" dirty="0" err="1"/>
                        <a:t>OnPrem</a:t>
                      </a:r>
                      <a:r>
                        <a:rPr lang="en-US" sz="1500" dirty="0"/>
                        <a:t> File System,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3478473822"/>
                  </a:ext>
                </a:extLst>
              </a:tr>
              <a:tr h="259767">
                <a:tc>
                  <a:txBody>
                    <a:bodyPr/>
                    <a:lstStyle/>
                    <a:p>
                      <a:r>
                        <a:rPr lang="en-US" sz="1500" dirty="0"/>
                        <a:t>SQL Server on IaaS</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1747439040"/>
                  </a:ext>
                </a:extLst>
              </a:tr>
              <a:tr h="479626">
                <a:tc>
                  <a:txBody>
                    <a:bodyPr/>
                    <a:lstStyle/>
                    <a:p>
                      <a:r>
                        <a:rPr lang="en-US" sz="1500" dirty="0" err="1"/>
                        <a:t>OnPrem</a:t>
                      </a:r>
                      <a:r>
                        <a:rPr lang="en-US" sz="1500" dirty="0"/>
                        <a:t> File System</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a:t>
                      </a:r>
                      <a:r>
                        <a:rPr lang="en-US" sz="1500" dirty="0" err="1"/>
                        <a:t>OnPrem</a:t>
                      </a:r>
                      <a:r>
                        <a:rPr lang="en-US" sz="1500" dirty="0"/>
                        <a:t> File System,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2410722271"/>
                  </a:ext>
                </a:extLst>
              </a:tr>
              <a:tr h="259767">
                <a:tc>
                  <a:txBody>
                    <a:bodyPr/>
                    <a:lstStyle/>
                    <a:p>
                      <a:r>
                        <a:rPr lang="en-US" sz="1500" dirty="0" err="1"/>
                        <a:t>OnPrem</a:t>
                      </a:r>
                      <a:r>
                        <a:rPr lang="en-US" sz="1500" dirty="0"/>
                        <a:t> SQL Server</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435880020"/>
                  </a:ext>
                </a:extLst>
              </a:tr>
              <a:tr h="259767">
                <a:tc>
                  <a:txBody>
                    <a:bodyPr/>
                    <a:lstStyle/>
                    <a:p>
                      <a:r>
                        <a:rPr lang="en-US" sz="1500" dirty="0" err="1"/>
                        <a:t>OnPrem</a:t>
                      </a:r>
                      <a:r>
                        <a:rPr lang="en-US" sz="1500" dirty="0"/>
                        <a:t> Oracle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1713423686"/>
                  </a:ext>
                </a:extLst>
              </a:tr>
              <a:tr h="259767">
                <a:tc>
                  <a:txBody>
                    <a:bodyPr/>
                    <a:lstStyle/>
                    <a:p>
                      <a:r>
                        <a:rPr lang="en-US" sz="1500" dirty="0" err="1"/>
                        <a:t>OnPrem</a:t>
                      </a:r>
                      <a:r>
                        <a:rPr lang="en-US" sz="1500" dirty="0"/>
                        <a:t> MySQL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3351972753"/>
                  </a:ext>
                </a:extLst>
              </a:tr>
              <a:tr h="259767">
                <a:tc>
                  <a:txBody>
                    <a:bodyPr/>
                    <a:lstStyle/>
                    <a:p>
                      <a:r>
                        <a:rPr lang="en-US" sz="1500" dirty="0" err="1"/>
                        <a:t>OnPrem</a:t>
                      </a:r>
                      <a:r>
                        <a:rPr lang="en-US" sz="1500" dirty="0"/>
                        <a:t> DB2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3459064860"/>
                  </a:ext>
                </a:extLst>
              </a:tr>
              <a:tr h="259767">
                <a:tc>
                  <a:txBody>
                    <a:bodyPr/>
                    <a:lstStyle/>
                    <a:p>
                      <a:r>
                        <a:rPr lang="en-US" sz="1500" dirty="0" err="1"/>
                        <a:t>OnPrem</a:t>
                      </a:r>
                      <a:r>
                        <a:rPr lang="en-US" sz="1500" dirty="0"/>
                        <a:t> Teradata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3494564059"/>
                  </a:ext>
                </a:extLst>
              </a:tr>
              <a:tr h="259767">
                <a:tc>
                  <a:txBody>
                    <a:bodyPr/>
                    <a:lstStyle/>
                    <a:p>
                      <a:r>
                        <a:rPr lang="en-US" sz="1500" dirty="0" err="1"/>
                        <a:t>OnPrem</a:t>
                      </a:r>
                      <a:r>
                        <a:rPr lang="en-US" sz="1500" dirty="0"/>
                        <a:t> Sybase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894150089"/>
                  </a:ext>
                </a:extLst>
              </a:tr>
              <a:tr h="259767">
                <a:tc>
                  <a:txBody>
                    <a:bodyPr/>
                    <a:lstStyle/>
                    <a:p>
                      <a:r>
                        <a:rPr lang="en-US" sz="1500" dirty="0" err="1"/>
                        <a:t>OnPrem</a:t>
                      </a:r>
                      <a:r>
                        <a:rPr lang="en-US" sz="1500" dirty="0"/>
                        <a:t> PostgreSQL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2992693200"/>
                  </a:ext>
                </a:extLst>
              </a:tr>
            </a:tbl>
          </a:graphicData>
        </a:graphic>
      </p:graphicFrame>
    </p:spTree>
    <p:extLst>
      <p:ext uri="{BB962C8B-B14F-4D97-AF65-F5344CB8AC3E}">
        <p14:creationId xmlns:p14="http://schemas.microsoft.com/office/powerpoint/2010/main" val="117211855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0" y="0"/>
            <a:ext cx="11884506" cy="1129044"/>
          </a:xfrm>
          <a:prstGeom prst="rect">
            <a:avLst/>
          </a:prstGeom>
        </p:spPr>
        <p:txBody>
          <a:bodyPr vert="horz" lIns="186521" tIns="46630" rIns="186521" bIns="46630" rtlCol="0" anchor="t">
            <a:noAutofit/>
          </a:bodyPr>
          <a:lstStyle>
            <a:defPPr>
              <a:defRPr lang="en-US"/>
            </a:defPPr>
            <a:lvl1pPr marR="0" lvl="0" indent="0" defTabSz="913991" fontAlgn="auto">
              <a:lnSpc>
                <a:spcPct val="100000"/>
              </a:lnSpc>
              <a:spcBef>
                <a:spcPct val="0"/>
              </a:spcBef>
              <a:spcAft>
                <a:spcPts val="0"/>
              </a:spcAft>
              <a:buClrTx/>
              <a:buSzTx/>
              <a:buFontTx/>
              <a:buNone/>
              <a:tabLst/>
              <a:defRPr kumimoji="0" sz="4400" b="0" i="0" u="none" strike="noStrike" kern="0" cap="none" spc="0" normalizeH="0" baseline="0">
                <a:ln>
                  <a:noFill/>
                </a:ln>
                <a:solidFill>
                  <a:srgbClr val="C00000"/>
                </a:solidFill>
                <a:effectLst/>
                <a:uLnTx/>
                <a:uFillTx/>
                <a:latin typeface="+mj-lt"/>
                <a:ea typeface="+mj-ea"/>
                <a:cs typeface="+mj-cs"/>
              </a:defRPr>
            </a:lvl1pPr>
          </a:lstStyle>
          <a:p>
            <a:r>
              <a:rPr lang="en-US" dirty="0"/>
              <a:t>Activity Options</a:t>
            </a:r>
          </a:p>
        </p:txBody>
      </p:sp>
      <p:graphicFrame>
        <p:nvGraphicFramePr>
          <p:cNvPr id="4" name="Table 3"/>
          <p:cNvGraphicFramePr>
            <a:graphicFrameLocks noGrp="1"/>
          </p:cNvGraphicFramePr>
          <p:nvPr>
            <p:extLst/>
          </p:nvPr>
        </p:nvGraphicFramePr>
        <p:xfrm>
          <a:off x="351166" y="1363965"/>
          <a:ext cx="11733135" cy="4749996"/>
        </p:xfrm>
        <a:graphic>
          <a:graphicData uri="http://schemas.openxmlformats.org/drawingml/2006/table">
            <a:tbl>
              <a:tblPr firstRow="1" firstCol="1">
                <a:tableStyleId>{ED083AE6-46FA-4A59-8FB0-9F97EB10719F}</a:tableStyleId>
              </a:tblPr>
              <a:tblGrid>
                <a:gridCol w="6079421">
                  <a:extLst>
                    <a:ext uri="{9D8B030D-6E8A-4147-A177-3AD203B41FA5}">
                      <a16:colId xmlns:a16="http://schemas.microsoft.com/office/drawing/2014/main" val="956320187"/>
                    </a:ext>
                  </a:extLst>
                </a:gridCol>
                <a:gridCol w="5653714">
                  <a:extLst>
                    <a:ext uri="{9D8B030D-6E8A-4147-A177-3AD203B41FA5}">
                      <a16:colId xmlns:a16="http://schemas.microsoft.com/office/drawing/2014/main" val="4203696472"/>
                    </a:ext>
                  </a:extLst>
                </a:gridCol>
              </a:tblGrid>
              <a:tr h="480302">
                <a:tc>
                  <a:txBody>
                    <a:bodyPr/>
                    <a:lstStyle/>
                    <a:p>
                      <a:pPr algn="l"/>
                      <a:r>
                        <a:rPr lang="en-US" sz="2800" dirty="0">
                          <a:solidFill>
                            <a:schemeClr val="bg2"/>
                          </a:solidFill>
                        </a:rPr>
                        <a:t>Transformation activity</a:t>
                      </a:r>
                    </a:p>
                  </a:txBody>
                  <a:tcPr marL="53641" marR="53641" marT="26822" marB="26822" anchor="ctr"/>
                </a:tc>
                <a:tc>
                  <a:txBody>
                    <a:bodyPr/>
                    <a:lstStyle/>
                    <a:p>
                      <a:pPr algn="l"/>
                      <a:r>
                        <a:rPr lang="en-US" sz="2800" dirty="0">
                          <a:solidFill>
                            <a:schemeClr val="bg2"/>
                          </a:solidFill>
                        </a:rPr>
                        <a:t>Compute environment</a:t>
                      </a:r>
                    </a:p>
                  </a:txBody>
                  <a:tcPr marL="53641" marR="53641" marT="26822" marB="26822" anchor="ctr"/>
                </a:tc>
                <a:extLst>
                  <a:ext uri="{0D108BD9-81ED-4DB2-BD59-A6C34878D82A}">
                    <a16:rowId xmlns:a16="http://schemas.microsoft.com/office/drawing/2014/main" val="3464614898"/>
                  </a:ext>
                </a:extLst>
              </a:tr>
              <a:tr h="480302">
                <a:tc>
                  <a:txBody>
                    <a:bodyPr/>
                    <a:lstStyle/>
                    <a:p>
                      <a:pPr algn="l"/>
                      <a:r>
                        <a:rPr lang="en-US" sz="2800" dirty="0">
                          <a:solidFill>
                            <a:schemeClr val="accent4">
                              <a:lumMod val="75000"/>
                            </a:schemeClr>
                          </a:solidFill>
                        </a:rPr>
                        <a:t>Hive</a:t>
                      </a:r>
                    </a:p>
                  </a:txBody>
                  <a:tcPr marL="53641" marR="53641" marT="26822" marB="26822" anchor="ctr"/>
                </a:tc>
                <a:tc>
                  <a:txBody>
                    <a:bodyPr/>
                    <a:lstStyle/>
                    <a:p>
                      <a:pPr algn="l"/>
                      <a:r>
                        <a:rPr lang="en-US" sz="2800" dirty="0">
                          <a:solidFill>
                            <a:schemeClr val="bg2"/>
                          </a:solidFill>
                        </a:rPr>
                        <a:t>HDInsight [Hadoop]</a:t>
                      </a:r>
                    </a:p>
                  </a:txBody>
                  <a:tcPr marL="53641" marR="53641" marT="26822" marB="26822" anchor="ctr"/>
                </a:tc>
                <a:extLst>
                  <a:ext uri="{0D108BD9-81ED-4DB2-BD59-A6C34878D82A}">
                    <a16:rowId xmlns:a16="http://schemas.microsoft.com/office/drawing/2014/main" val="2934412833"/>
                  </a:ext>
                </a:extLst>
              </a:tr>
              <a:tr h="480302">
                <a:tc>
                  <a:txBody>
                    <a:bodyPr/>
                    <a:lstStyle/>
                    <a:p>
                      <a:pPr algn="l"/>
                      <a:r>
                        <a:rPr lang="en-US" sz="2800" dirty="0">
                          <a:solidFill>
                            <a:schemeClr val="accent4">
                              <a:lumMod val="75000"/>
                            </a:schemeClr>
                          </a:solidFill>
                        </a:rPr>
                        <a:t>Pig</a:t>
                      </a:r>
                    </a:p>
                  </a:txBody>
                  <a:tcPr marL="53641" marR="53641" marT="26822" marB="26822" anchor="ctr"/>
                </a:tc>
                <a:tc>
                  <a:txBody>
                    <a:bodyPr/>
                    <a:lstStyle/>
                    <a:p>
                      <a:pPr algn="l"/>
                      <a:r>
                        <a:rPr lang="en-US" sz="2800">
                          <a:solidFill>
                            <a:schemeClr val="bg2"/>
                          </a:solidFill>
                        </a:rPr>
                        <a:t>HDInsight [Hadoop]</a:t>
                      </a:r>
                    </a:p>
                  </a:txBody>
                  <a:tcPr marL="53641" marR="53641" marT="26822" marB="26822" anchor="ctr"/>
                </a:tc>
                <a:extLst>
                  <a:ext uri="{0D108BD9-81ED-4DB2-BD59-A6C34878D82A}">
                    <a16:rowId xmlns:a16="http://schemas.microsoft.com/office/drawing/2014/main" val="1932753488"/>
                  </a:ext>
                </a:extLst>
              </a:tr>
              <a:tr h="480302">
                <a:tc>
                  <a:txBody>
                    <a:bodyPr/>
                    <a:lstStyle/>
                    <a:p>
                      <a:pPr algn="l"/>
                      <a:r>
                        <a:rPr lang="en-US" sz="2800" dirty="0">
                          <a:solidFill>
                            <a:schemeClr val="accent4">
                              <a:lumMod val="75000"/>
                            </a:schemeClr>
                          </a:solidFill>
                        </a:rPr>
                        <a:t>MapReduce</a:t>
                      </a:r>
                    </a:p>
                  </a:txBody>
                  <a:tcPr marL="53641" marR="53641" marT="26822" marB="26822" anchor="ctr"/>
                </a:tc>
                <a:tc>
                  <a:txBody>
                    <a:bodyPr/>
                    <a:lstStyle/>
                    <a:p>
                      <a:pPr algn="l"/>
                      <a:r>
                        <a:rPr lang="en-US" sz="2800">
                          <a:solidFill>
                            <a:schemeClr val="bg2"/>
                          </a:solidFill>
                        </a:rPr>
                        <a:t>HDInsight [Hadoop]</a:t>
                      </a:r>
                    </a:p>
                  </a:txBody>
                  <a:tcPr marL="53641" marR="53641" marT="26822" marB="26822" anchor="ctr"/>
                </a:tc>
                <a:extLst>
                  <a:ext uri="{0D108BD9-81ED-4DB2-BD59-A6C34878D82A}">
                    <a16:rowId xmlns:a16="http://schemas.microsoft.com/office/drawing/2014/main" val="414174395"/>
                  </a:ext>
                </a:extLst>
              </a:tr>
              <a:tr h="480302">
                <a:tc>
                  <a:txBody>
                    <a:bodyPr/>
                    <a:lstStyle/>
                    <a:p>
                      <a:pPr algn="l"/>
                      <a:r>
                        <a:rPr lang="en-US" sz="2800" dirty="0">
                          <a:solidFill>
                            <a:schemeClr val="accent4">
                              <a:lumMod val="75000"/>
                            </a:schemeClr>
                          </a:solidFill>
                        </a:rPr>
                        <a:t>Hadoop Streaming</a:t>
                      </a:r>
                    </a:p>
                  </a:txBody>
                  <a:tcPr marL="53641" marR="53641" marT="26822" marB="26822" anchor="ctr"/>
                </a:tc>
                <a:tc>
                  <a:txBody>
                    <a:bodyPr/>
                    <a:lstStyle/>
                    <a:p>
                      <a:pPr algn="l"/>
                      <a:r>
                        <a:rPr lang="en-US" sz="2800">
                          <a:solidFill>
                            <a:schemeClr val="bg2"/>
                          </a:solidFill>
                        </a:rPr>
                        <a:t>HDInsight [Hadoop]</a:t>
                      </a:r>
                    </a:p>
                  </a:txBody>
                  <a:tcPr marL="53641" marR="53641" marT="26822" marB="26822" anchor="ctr"/>
                </a:tc>
                <a:extLst>
                  <a:ext uri="{0D108BD9-81ED-4DB2-BD59-A6C34878D82A}">
                    <a16:rowId xmlns:a16="http://schemas.microsoft.com/office/drawing/2014/main" val="3159801222"/>
                  </a:ext>
                </a:extLst>
              </a:tr>
              <a:tr h="906962">
                <a:tc>
                  <a:txBody>
                    <a:bodyPr/>
                    <a:lstStyle/>
                    <a:p>
                      <a:pPr algn="l"/>
                      <a:r>
                        <a:rPr lang="en-US" sz="2800" dirty="0">
                          <a:solidFill>
                            <a:schemeClr val="accent4">
                              <a:lumMod val="75000"/>
                            </a:schemeClr>
                          </a:solidFill>
                        </a:rPr>
                        <a:t>Machine Learning activities: Batch Execution and Update Resource</a:t>
                      </a:r>
                    </a:p>
                  </a:txBody>
                  <a:tcPr marL="53641" marR="53641" marT="26822" marB="26822" anchor="ctr"/>
                </a:tc>
                <a:tc>
                  <a:txBody>
                    <a:bodyPr/>
                    <a:lstStyle/>
                    <a:p>
                      <a:pPr algn="l"/>
                      <a:r>
                        <a:rPr lang="en-US" sz="2800" dirty="0">
                          <a:solidFill>
                            <a:schemeClr val="bg2"/>
                          </a:solidFill>
                        </a:rPr>
                        <a:t>Azure VM</a:t>
                      </a:r>
                    </a:p>
                  </a:txBody>
                  <a:tcPr marL="53641" marR="53641" marT="26822" marB="26822" anchor="ctr"/>
                </a:tc>
                <a:extLst>
                  <a:ext uri="{0D108BD9-81ED-4DB2-BD59-A6C34878D82A}">
                    <a16:rowId xmlns:a16="http://schemas.microsoft.com/office/drawing/2014/main" val="80762818"/>
                  </a:ext>
                </a:extLst>
              </a:tr>
              <a:tr h="480302">
                <a:tc>
                  <a:txBody>
                    <a:bodyPr/>
                    <a:lstStyle/>
                    <a:p>
                      <a:pPr algn="l"/>
                      <a:r>
                        <a:rPr lang="en-US" sz="2800" dirty="0">
                          <a:solidFill>
                            <a:schemeClr val="accent4">
                              <a:lumMod val="75000"/>
                            </a:schemeClr>
                          </a:solidFill>
                        </a:rPr>
                        <a:t>Stored Procedure</a:t>
                      </a:r>
                    </a:p>
                  </a:txBody>
                  <a:tcPr marL="53641" marR="53641" marT="26822" marB="26822" anchor="ctr"/>
                </a:tc>
                <a:tc>
                  <a:txBody>
                    <a:bodyPr/>
                    <a:lstStyle/>
                    <a:p>
                      <a:pPr algn="l"/>
                      <a:r>
                        <a:rPr lang="en-US" sz="2800">
                          <a:solidFill>
                            <a:schemeClr val="bg2"/>
                          </a:solidFill>
                        </a:rPr>
                        <a:t>Azure SQL</a:t>
                      </a:r>
                    </a:p>
                  </a:txBody>
                  <a:tcPr marL="53641" marR="53641" marT="26822" marB="26822" anchor="ctr"/>
                </a:tc>
                <a:extLst>
                  <a:ext uri="{0D108BD9-81ED-4DB2-BD59-A6C34878D82A}">
                    <a16:rowId xmlns:a16="http://schemas.microsoft.com/office/drawing/2014/main" val="971551458"/>
                  </a:ext>
                </a:extLst>
              </a:tr>
              <a:tr h="480302">
                <a:tc>
                  <a:txBody>
                    <a:bodyPr/>
                    <a:lstStyle/>
                    <a:p>
                      <a:pPr algn="l"/>
                      <a:r>
                        <a:rPr lang="en-US" sz="2800" dirty="0">
                          <a:solidFill>
                            <a:schemeClr val="accent4">
                              <a:lumMod val="75000"/>
                            </a:schemeClr>
                          </a:solidFill>
                        </a:rPr>
                        <a:t>Data Lake Analytics U-SQL</a:t>
                      </a:r>
                    </a:p>
                  </a:txBody>
                  <a:tcPr marL="53641" marR="53641" marT="26822" marB="26822" anchor="ctr"/>
                </a:tc>
                <a:tc>
                  <a:txBody>
                    <a:bodyPr/>
                    <a:lstStyle/>
                    <a:p>
                      <a:pPr algn="l"/>
                      <a:r>
                        <a:rPr lang="en-US" sz="2800">
                          <a:solidFill>
                            <a:schemeClr val="bg2"/>
                          </a:solidFill>
                        </a:rPr>
                        <a:t>Azure Data Lake Analytics</a:t>
                      </a:r>
                    </a:p>
                  </a:txBody>
                  <a:tcPr marL="53641" marR="53641" marT="26822" marB="26822" anchor="ctr"/>
                </a:tc>
                <a:extLst>
                  <a:ext uri="{0D108BD9-81ED-4DB2-BD59-A6C34878D82A}">
                    <a16:rowId xmlns:a16="http://schemas.microsoft.com/office/drawing/2014/main" val="1912210201"/>
                  </a:ext>
                </a:extLst>
              </a:tr>
              <a:tr h="480302">
                <a:tc>
                  <a:txBody>
                    <a:bodyPr/>
                    <a:lstStyle/>
                    <a:p>
                      <a:pPr algn="l"/>
                      <a:r>
                        <a:rPr lang="en-US" sz="2800" dirty="0" err="1">
                          <a:solidFill>
                            <a:schemeClr val="accent4">
                              <a:lumMod val="75000"/>
                            </a:schemeClr>
                          </a:solidFill>
                        </a:rPr>
                        <a:t>DotNet</a:t>
                      </a:r>
                      <a:endParaRPr lang="en-US" sz="2800" dirty="0">
                        <a:solidFill>
                          <a:schemeClr val="accent4">
                            <a:lumMod val="75000"/>
                          </a:schemeClr>
                        </a:solidFill>
                      </a:endParaRPr>
                    </a:p>
                  </a:txBody>
                  <a:tcPr marL="53641" marR="53641" marT="26822" marB="26822" anchor="ctr"/>
                </a:tc>
                <a:tc>
                  <a:txBody>
                    <a:bodyPr/>
                    <a:lstStyle/>
                    <a:p>
                      <a:pPr algn="l"/>
                      <a:r>
                        <a:rPr lang="en-US" sz="2800" dirty="0">
                          <a:solidFill>
                            <a:schemeClr val="bg2"/>
                          </a:solidFill>
                        </a:rPr>
                        <a:t>HDInsight [Hadoop] or Azure Batch</a:t>
                      </a:r>
                    </a:p>
                  </a:txBody>
                  <a:tcPr marL="53641" marR="53641" marT="26822" marB="26822" anchor="ctr"/>
                </a:tc>
                <a:extLst>
                  <a:ext uri="{0D108BD9-81ED-4DB2-BD59-A6C34878D82A}">
                    <a16:rowId xmlns:a16="http://schemas.microsoft.com/office/drawing/2014/main" val="3107751975"/>
                  </a:ext>
                </a:extLst>
              </a:tr>
            </a:tbl>
          </a:graphicData>
        </a:graphic>
      </p:graphicFrame>
    </p:spTree>
    <p:extLst>
      <p:ext uri="{BB962C8B-B14F-4D97-AF65-F5344CB8AC3E}">
        <p14:creationId xmlns:p14="http://schemas.microsoft.com/office/powerpoint/2010/main" val="1856958458"/>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82947" y="1093328"/>
            <a:ext cx="7411159" cy="4837434"/>
          </a:xfrm>
          <a:prstGeom prst="rect">
            <a:avLst/>
          </a:prstGeom>
        </p:spPr>
      </p:pic>
      <p:sp>
        <p:nvSpPr>
          <p:cNvPr id="4" name="Title 1"/>
          <p:cNvSpPr txBox="1">
            <a:spLocks/>
          </p:cNvSpPr>
          <p:nvPr/>
        </p:nvSpPr>
        <p:spPr>
          <a:xfrm>
            <a:off x="0" y="0"/>
            <a:ext cx="11884506" cy="762581"/>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marL="0" marR="0" lvl="0" indent="0" defTabSz="913991" eaLnBrk="1" fontAlgn="auto" latinLnBrk="0" hangingPunct="1">
              <a:lnSpc>
                <a:spcPct val="100000"/>
              </a:lnSpc>
              <a:spcBef>
                <a:spcPct val="0"/>
              </a:spcBef>
              <a:spcAft>
                <a:spcPts val="0"/>
              </a:spcAft>
              <a:buClrTx/>
              <a:buSzTx/>
              <a:buFontTx/>
              <a:buNone/>
              <a:tabLst/>
              <a:defRPr/>
            </a:pPr>
            <a:r>
              <a:rPr kumimoji="0" lang="en-US" sz="4400" b="0" i="0" u="none" strike="noStrike" kern="0" cap="none" spc="0" normalizeH="0" baseline="0" noProof="0" dirty="0">
                <a:ln>
                  <a:noFill/>
                </a:ln>
                <a:solidFill>
                  <a:srgbClr val="C00000"/>
                </a:solidFill>
                <a:effectLst/>
                <a:uLnTx/>
                <a:uFillTx/>
                <a:latin typeface="Segoe UI Light"/>
                <a:ea typeface="+mj-ea"/>
                <a:cs typeface="+mj-cs"/>
              </a:rPr>
              <a:t>Gateway for On-Prem</a:t>
            </a:r>
          </a:p>
        </p:txBody>
      </p:sp>
    </p:spTree>
    <p:extLst>
      <p:ext uri="{BB962C8B-B14F-4D97-AF65-F5344CB8AC3E}">
        <p14:creationId xmlns:p14="http://schemas.microsoft.com/office/powerpoint/2010/main" val="3029680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7472363" cy="919162"/>
          </a:xfrm>
        </p:spPr>
        <p:txBody>
          <a:bodyPr vert="horz" lIns="186521" tIns="46630" rIns="186521" bIns="46630" rtlCol="0" anchor="t">
            <a:noAutofit/>
          </a:bodyPr>
          <a:lstStyle/>
          <a:p>
            <a:r>
              <a:rPr lang="en-US" sz="4400" dirty="0">
                <a:solidFill>
                  <a:schemeClr val="bg1"/>
                </a:solidFill>
              </a:rPr>
              <a:t>4: Create Datasets</a:t>
            </a:r>
          </a:p>
        </p:txBody>
      </p:sp>
      <p:sp>
        <p:nvSpPr>
          <p:cNvPr id="3" name="Rectangle 2"/>
          <p:cNvSpPr/>
          <p:nvPr/>
        </p:nvSpPr>
        <p:spPr>
          <a:xfrm>
            <a:off x="2675229" y="2328490"/>
            <a:ext cx="6704649" cy="2240437"/>
          </a:xfrm>
          <a:prstGeom prst="rect">
            <a:avLst/>
          </a:prstGeom>
        </p:spPr>
        <p:txBody>
          <a:bodyPr/>
          <a:lstStyle/>
          <a:p>
            <a:pPr marL="0" marR="0" lvl="0" indent="0" defTabSz="914224" eaLnBrk="1" fontAlgn="auto" latinLnBrk="0" hangingPunct="1">
              <a:lnSpc>
                <a:spcPct val="90000"/>
              </a:lnSpc>
              <a:spcBef>
                <a:spcPct val="0"/>
              </a:spcBef>
              <a:spcAft>
                <a:spcPts val="0"/>
              </a:spcAft>
              <a:buClrTx/>
              <a:buSzTx/>
              <a:buFontTx/>
              <a:buNone/>
              <a:tabLst/>
              <a:defRPr/>
            </a:pPr>
            <a:r>
              <a:rPr kumimoji="0" lang="en-US" sz="7198" b="0" i="0" u="none" strike="noStrike" kern="0" cap="none" spc="-102" normalizeH="0" baseline="0" noProof="0" dirty="0">
                <a:ln w="3175">
                  <a:noFill/>
                </a:ln>
                <a:solidFill>
                  <a:schemeClr val="bg1"/>
                </a:solidFill>
                <a:effectLst/>
                <a:uLnTx/>
                <a:uFillTx/>
                <a:latin typeface="+mj-lt"/>
                <a:cs typeface="Segoe UI" pitchFamily="34" charset="0"/>
              </a:rPr>
              <a:t>Named reference </a:t>
            </a:r>
            <a:r>
              <a:rPr kumimoji="0" lang="en-US" sz="7198" b="0" i="1" u="none" strike="noStrike" kern="0" cap="none" spc="-102" normalizeH="0" baseline="0" noProof="0" dirty="0">
                <a:ln w="3175">
                  <a:noFill/>
                </a:ln>
                <a:solidFill>
                  <a:schemeClr val="bg1"/>
                </a:solidFill>
                <a:effectLst/>
                <a:uLnTx/>
                <a:uFillTx/>
                <a:latin typeface="+mj-lt"/>
                <a:cs typeface="Segoe UI" pitchFamily="34" charset="0"/>
              </a:rPr>
              <a:t>or </a:t>
            </a:r>
            <a:r>
              <a:rPr kumimoji="0" lang="en-US" sz="7198" b="0" i="0" u="none" strike="noStrike" kern="0" cap="none" spc="-102" normalizeH="0" baseline="0" noProof="0" dirty="0">
                <a:ln w="3175">
                  <a:noFill/>
                </a:ln>
                <a:solidFill>
                  <a:schemeClr val="bg1"/>
                </a:solidFill>
                <a:effectLst/>
                <a:uLnTx/>
                <a:uFillTx/>
                <a:latin typeface="+mj-lt"/>
                <a:cs typeface="Segoe UI" pitchFamily="34" charset="0"/>
              </a:rPr>
              <a:t>pointer </a:t>
            </a:r>
            <a:r>
              <a:rPr kumimoji="0" lang="en-US" sz="7198" b="0" i="1" u="none" strike="noStrike" kern="0" cap="none" spc="-102" normalizeH="0" baseline="0" noProof="0" dirty="0">
                <a:ln w="3175">
                  <a:noFill/>
                </a:ln>
                <a:solidFill>
                  <a:schemeClr val="bg1"/>
                </a:solidFill>
                <a:effectLst/>
                <a:uLnTx/>
                <a:uFillTx/>
                <a:latin typeface="+mj-lt"/>
                <a:cs typeface="Segoe UI" pitchFamily="34" charset="0"/>
              </a:rPr>
              <a:t>to </a:t>
            </a:r>
            <a:r>
              <a:rPr kumimoji="0" lang="en-US" sz="7198" b="0" i="0" u="none" strike="noStrike" kern="0" cap="none" spc="-102" normalizeH="0" baseline="0" noProof="0" dirty="0">
                <a:ln w="3175">
                  <a:noFill/>
                </a:ln>
                <a:solidFill>
                  <a:schemeClr val="bg1"/>
                </a:solidFill>
                <a:effectLst/>
                <a:uLnTx/>
                <a:uFillTx/>
                <a:latin typeface="+mj-lt"/>
                <a:cs typeface="Segoe UI" pitchFamily="34" charset="0"/>
              </a:rPr>
              <a:t>data</a:t>
            </a:r>
          </a:p>
        </p:txBody>
      </p:sp>
    </p:spTree>
    <p:extLst>
      <p:ext uri="{BB962C8B-B14F-4D97-AF65-F5344CB8AC3E}">
        <p14:creationId xmlns:p14="http://schemas.microsoft.com/office/powerpoint/2010/main" val="228690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0" y="0"/>
            <a:ext cx="11884506" cy="976665"/>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marL="0" marR="0" lvl="0" indent="0" defTabSz="913991" eaLnBrk="1" fontAlgn="auto" latinLnBrk="0" hangingPunct="1">
              <a:lnSpc>
                <a:spcPct val="100000"/>
              </a:lnSpc>
              <a:spcBef>
                <a:spcPct val="0"/>
              </a:spcBef>
              <a:spcAft>
                <a:spcPts val="0"/>
              </a:spcAft>
              <a:buClrTx/>
              <a:buSzTx/>
              <a:buFontTx/>
              <a:buNone/>
              <a:tabLst/>
              <a:defRPr/>
            </a:pPr>
            <a:r>
              <a:rPr kumimoji="0" lang="en-US" sz="4400" b="0" i="0" u="none" strike="noStrike" kern="0" cap="none" spc="0" normalizeH="0" baseline="0" noProof="0" dirty="0">
                <a:ln>
                  <a:noFill/>
                </a:ln>
                <a:solidFill>
                  <a:srgbClr val="C00000"/>
                </a:solidFill>
                <a:effectLst/>
                <a:uLnTx/>
                <a:uFillTx/>
                <a:latin typeface="+mj-lt"/>
                <a:ea typeface="+mj-ea"/>
                <a:cs typeface="+mj-cs"/>
              </a:rPr>
              <a:t>Dataset Concepts</a:t>
            </a:r>
          </a:p>
        </p:txBody>
      </p:sp>
      <p:sp>
        <p:nvSpPr>
          <p:cNvPr id="3" name="Rectangle 2"/>
          <p:cNvSpPr/>
          <p:nvPr/>
        </p:nvSpPr>
        <p:spPr>
          <a:xfrm>
            <a:off x="275480" y="853749"/>
            <a:ext cx="11470984" cy="6058340"/>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Segoe UI Light"/>
              </a:rPr>
              <a:t>{</a:t>
            </a:r>
          </a:p>
          <a:p>
            <a:pPr marL="0" marR="0" lvl="0" indent="0" defTabSz="91422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Segoe UI Light"/>
              </a:rPr>
              <a:t>    "name": "&lt;name of dataset&gt;",</a:t>
            </a:r>
          </a:p>
          <a:p>
            <a:pPr marL="0" marR="0" lvl="0" indent="0" defTabSz="91422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Segoe UI Light"/>
              </a:rPr>
              <a:t>    "properties":</a:t>
            </a:r>
          </a:p>
          <a:p>
            <a:pPr marL="0" marR="0" lvl="0" indent="0" defTabSz="91422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Segoe UI Light"/>
              </a:rPr>
              <a:t>    {</a:t>
            </a:r>
          </a:p>
          <a:p>
            <a:pPr marL="0" marR="0" lvl="0" indent="0" defTabSz="91422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Segoe UI Light"/>
              </a:rPr>
              <a:t>       "structure": [ ],</a:t>
            </a:r>
          </a:p>
          <a:p>
            <a:pPr marL="0" marR="0" lvl="0" indent="0" defTabSz="91422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Segoe UI Light"/>
              </a:rPr>
              <a:t>       "type": "&lt;type of dataset&gt;",</a:t>
            </a:r>
          </a:p>
          <a:p>
            <a:pPr marL="0" marR="0" lvl="0" indent="0" defTabSz="91422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Segoe UI Light"/>
              </a:rPr>
              <a:t>        "external": &lt;</a:t>
            </a:r>
            <a:r>
              <a:rPr kumimoji="0" lang="en-US" sz="2000" b="0" i="0" u="none" strike="noStrike" kern="0" cap="none" spc="0" normalizeH="0" baseline="0" noProof="0" dirty="0" err="1">
                <a:ln>
                  <a:noFill/>
                </a:ln>
                <a:solidFill>
                  <a:srgbClr val="C00000"/>
                </a:solidFill>
                <a:effectLst/>
                <a:uLnTx/>
                <a:uFillTx/>
                <a:latin typeface="Segoe UI Light"/>
              </a:rPr>
              <a:t>boolean</a:t>
            </a:r>
            <a:r>
              <a:rPr kumimoji="0" lang="en-US" sz="2000" b="0" i="0" u="none" strike="noStrike" kern="0" cap="none" spc="0" normalizeH="0" baseline="0" noProof="0" dirty="0">
                <a:ln>
                  <a:noFill/>
                </a:ln>
                <a:solidFill>
                  <a:srgbClr val="C00000"/>
                </a:solidFill>
                <a:effectLst/>
                <a:uLnTx/>
                <a:uFillTx/>
                <a:latin typeface="Segoe UI Light"/>
              </a:rPr>
              <a:t> flag to indicate external data&gt;,</a:t>
            </a:r>
          </a:p>
          <a:p>
            <a:pPr marL="0" marR="0" lvl="0" indent="0" defTabSz="91422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Segoe UI Light"/>
              </a:rPr>
              <a:t>        "</a:t>
            </a:r>
            <a:r>
              <a:rPr kumimoji="0" lang="en-US" sz="2000" b="0" i="0" u="none" strike="noStrike" kern="0" cap="none" spc="0" normalizeH="0" baseline="0" noProof="0" dirty="0" err="1">
                <a:ln>
                  <a:noFill/>
                </a:ln>
                <a:solidFill>
                  <a:srgbClr val="C00000"/>
                </a:solidFill>
                <a:effectLst/>
                <a:uLnTx/>
                <a:uFillTx/>
                <a:latin typeface="Segoe UI Light"/>
              </a:rPr>
              <a:t>typeProperties</a:t>
            </a:r>
            <a:r>
              <a:rPr kumimoji="0" lang="en-US" sz="2000" b="0" i="0" u="none" strike="noStrike" kern="0" cap="none" spc="0" normalizeH="0" baseline="0" noProof="0" dirty="0">
                <a:ln>
                  <a:noFill/>
                </a:ln>
                <a:solidFill>
                  <a:srgbClr val="C00000"/>
                </a:solidFill>
                <a:effectLst/>
                <a:uLnTx/>
                <a:uFillTx/>
                <a:latin typeface="Segoe UI Light"/>
              </a:rPr>
              <a:t>":</a:t>
            </a:r>
          </a:p>
          <a:p>
            <a:pPr marL="0" marR="0" lvl="0" indent="0" defTabSz="91422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Segoe UI Light"/>
              </a:rPr>
              <a:t>        {</a:t>
            </a:r>
          </a:p>
          <a:p>
            <a:pPr marL="0" marR="0" lvl="0" indent="0" defTabSz="91422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Segoe UI Light"/>
              </a:rPr>
              <a:t>        },</a:t>
            </a:r>
          </a:p>
          <a:p>
            <a:pPr marL="0" marR="0" lvl="0" indent="0" defTabSz="91422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Segoe UI Light"/>
              </a:rPr>
              <a:t>        "availability":</a:t>
            </a:r>
          </a:p>
          <a:p>
            <a:pPr marL="0" marR="0" lvl="0" indent="0" defTabSz="91422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Segoe UI Light"/>
              </a:rPr>
              <a:t>        {</a:t>
            </a:r>
          </a:p>
          <a:p>
            <a:pPr marL="0" marR="0" lvl="0" indent="0" defTabSz="91422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C00000"/>
              </a:solidFill>
              <a:effectLst/>
              <a:uLnTx/>
              <a:uFillTx/>
              <a:latin typeface="Segoe UI Light"/>
            </a:endParaRPr>
          </a:p>
          <a:p>
            <a:pPr marL="0" marR="0" lvl="0" indent="0" defTabSz="91422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Segoe UI Light"/>
              </a:rPr>
              <a:t>        },</a:t>
            </a:r>
          </a:p>
          <a:p>
            <a:pPr marL="0" marR="0" lvl="0" indent="0" defTabSz="91422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Segoe UI Light"/>
              </a:rPr>
              <a:t>       "policy": </a:t>
            </a:r>
          </a:p>
          <a:p>
            <a:pPr marL="0" marR="0" lvl="0" indent="0" defTabSz="91422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Segoe UI Light"/>
              </a:rPr>
              <a:t>        {      </a:t>
            </a:r>
          </a:p>
          <a:p>
            <a:pPr marL="0" marR="0" lvl="0" indent="0" defTabSz="91422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C00000"/>
              </a:solidFill>
              <a:effectLst/>
              <a:uLnTx/>
              <a:uFillTx/>
              <a:latin typeface="Segoe UI Light"/>
            </a:endParaRPr>
          </a:p>
          <a:p>
            <a:pPr marL="0" marR="0" lvl="0" indent="0" defTabSz="91422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Segoe UI Light"/>
              </a:rPr>
              <a:t>        }</a:t>
            </a:r>
          </a:p>
          <a:p>
            <a:pPr marL="0" marR="0" lvl="0" indent="0" defTabSz="91422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Segoe UI Light"/>
              </a:rPr>
              <a:t>    }</a:t>
            </a:r>
            <a:r>
              <a:rPr kumimoji="0" lang="en-US" sz="2000" b="0" i="0" u="none" strike="noStrike" kern="0" cap="none" spc="0" normalizeH="0" baseline="0" noProof="0" dirty="0">
                <a:ln>
                  <a:noFill/>
                </a:ln>
                <a:solidFill>
                  <a:sysClr val="windowText" lastClr="000000"/>
                </a:solidFill>
                <a:effectLst/>
                <a:uLnTx/>
                <a:uFillTx/>
                <a:latin typeface="Segoe UI Light"/>
              </a:rPr>
              <a:t>.</a:t>
            </a:r>
          </a:p>
        </p:txBody>
      </p:sp>
    </p:spTree>
    <p:extLst>
      <p:ext uri="{BB962C8B-B14F-4D97-AF65-F5344CB8AC3E}">
        <p14:creationId xmlns:p14="http://schemas.microsoft.com/office/powerpoint/2010/main" val="423206364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7493000" cy="1008063"/>
          </a:xfrm>
        </p:spPr>
        <p:txBody>
          <a:bodyPr vert="horz" lIns="186521" tIns="46630" rIns="186521" bIns="46630" rtlCol="0" anchor="t">
            <a:noAutofit/>
          </a:bodyPr>
          <a:lstStyle/>
          <a:p>
            <a:pPr defTabSz="913991">
              <a:lnSpc>
                <a:spcPct val="100000"/>
              </a:lnSpc>
            </a:pPr>
            <a:r>
              <a:rPr lang="en-US" sz="4400" kern="0" spc="0" dirty="0">
                <a:ln>
                  <a:noFill/>
                </a:ln>
                <a:solidFill>
                  <a:schemeClr val="bg1">
                    <a:lumMod val="75000"/>
                  </a:schemeClr>
                </a:solidFill>
                <a:ea typeface="+mj-ea"/>
                <a:cs typeface="+mj-cs"/>
              </a:rPr>
              <a:t>5. Create Pipelines</a:t>
            </a:r>
          </a:p>
        </p:txBody>
      </p:sp>
      <p:sp>
        <p:nvSpPr>
          <p:cNvPr id="3" name="Title 1"/>
          <p:cNvSpPr txBox="1">
            <a:spLocks/>
          </p:cNvSpPr>
          <p:nvPr/>
        </p:nvSpPr>
        <p:spPr>
          <a:xfrm>
            <a:off x="2520529" y="2581660"/>
            <a:ext cx="7067970" cy="228567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6599" b="0" i="1" u="none" strike="noStrike" kern="1200" cap="none" spc="-102" normalizeH="0" baseline="0" noProof="0" dirty="0">
                <a:ln w="3175">
                  <a:noFill/>
                </a:ln>
                <a:solidFill>
                  <a:schemeClr val="bg1"/>
                </a:solidFill>
                <a:effectLst/>
                <a:uLnTx/>
                <a:uFillTx/>
                <a:latin typeface="+mj-lt"/>
                <a:ea typeface="+mn-ea"/>
                <a:cs typeface="Segoe UI" pitchFamily="34" charset="0"/>
              </a:rPr>
              <a:t>Logical</a:t>
            </a:r>
            <a:r>
              <a:rPr kumimoji="0" lang="en-US" sz="6599" b="0" i="0" u="none" strike="noStrike" kern="1200" cap="none" spc="-102" normalizeH="0" baseline="0" noProof="0" dirty="0">
                <a:ln w="3175">
                  <a:noFill/>
                </a:ln>
                <a:solidFill>
                  <a:schemeClr val="bg1"/>
                </a:solidFill>
                <a:effectLst/>
                <a:uLnTx/>
                <a:uFillTx/>
                <a:latin typeface="+mj-lt"/>
                <a:ea typeface="+mn-ea"/>
                <a:cs typeface="Segoe UI" pitchFamily="34" charset="0"/>
              </a:rPr>
              <a:t> </a:t>
            </a:r>
            <a:r>
              <a:rPr kumimoji="0" lang="en-US" sz="6599" b="0" i="1" u="none" strike="noStrike" kern="1200" cap="none" spc="-102" normalizeH="0" baseline="0" noProof="0" dirty="0">
                <a:ln w="3175">
                  <a:noFill/>
                </a:ln>
                <a:solidFill>
                  <a:schemeClr val="bg1"/>
                </a:solidFill>
                <a:effectLst/>
                <a:uLnTx/>
                <a:uFillTx/>
                <a:latin typeface="+mj-lt"/>
                <a:ea typeface="+mn-ea"/>
                <a:cs typeface="Segoe UI" pitchFamily="34" charset="0"/>
              </a:rPr>
              <a:t>Grouping </a:t>
            </a:r>
            <a:r>
              <a:rPr kumimoji="0" lang="en-US" sz="6599" b="0" i="0" u="none" strike="noStrike" kern="1200" cap="none" spc="-102" normalizeH="0" baseline="0" noProof="0" dirty="0">
                <a:ln w="3175">
                  <a:noFill/>
                </a:ln>
                <a:solidFill>
                  <a:schemeClr val="bg1"/>
                </a:solidFill>
                <a:effectLst/>
                <a:uLnTx/>
                <a:uFillTx/>
                <a:latin typeface="+mj-lt"/>
                <a:ea typeface="+mn-ea"/>
                <a:cs typeface="Segoe UI" pitchFamily="34" charset="0"/>
              </a:rPr>
              <a:t>of Activities</a:t>
            </a:r>
          </a:p>
        </p:txBody>
      </p:sp>
    </p:spTree>
    <p:extLst>
      <p:ext uri="{BB962C8B-B14F-4D97-AF65-F5344CB8AC3E}">
        <p14:creationId xmlns:p14="http://schemas.microsoft.com/office/powerpoint/2010/main" val="236925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0" y="0"/>
            <a:ext cx="11884506" cy="762581"/>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marL="0" marR="0" lvl="0" indent="0" defTabSz="913991" eaLnBrk="1" fontAlgn="auto" latinLnBrk="0" hangingPunct="1">
              <a:lnSpc>
                <a:spcPct val="100000"/>
              </a:lnSpc>
              <a:spcBef>
                <a:spcPct val="0"/>
              </a:spcBef>
              <a:spcAft>
                <a:spcPts val="0"/>
              </a:spcAft>
              <a:buClrTx/>
              <a:buSzTx/>
              <a:buFontTx/>
              <a:buNone/>
              <a:tabLst/>
              <a:defRPr/>
            </a:pPr>
            <a:r>
              <a:rPr kumimoji="0" lang="en-US" sz="4400" b="0" i="0" u="none" strike="noStrike" kern="0" cap="none" spc="0" normalizeH="0" baseline="0" noProof="0" dirty="0">
                <a:ln>
                  <a:noFill/>
                </a:ln>
                <a:solidFill>
                  <a:srgbClr val="C00000"/>
                </a:solidFill>
                <a:effectLst/>
                <a:uLnTx/>
                <a:uFillTx/>
                <a:latin typeface="+mj-lt"/>
                <a:ea typeface="+mj-ea"/>
                <a:cs typeface="+mj-cs"/>
              </a:rPr>
              <a:t>Pipeline Concepts</a:t>
            </a:r>
          </a:p>
        </p:txBody>
      </p:sp>
      <p:sp>
        <p:nvSpPr>
          <p:cNvPr id="3" name="Rectangle 2"/>
          <p:cNvSpPr/>
          <p:nvPr/>
        </p:nvSpPr>
        <p:spPr>
          <a:xfrm>
            <a:off x="1570697" y="1059208"/>
            <a:ext cx="8228432" cy="5807216"/>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rPr>
              <a:t>{</a:t>
            </a:r>
          </a:p>
          <a:p>
            <a:pPr marL="0" marR="0" lvl="0" indent="0" defTabSz="91422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rPr>
              <a:t>    "name": "</a:t>
            </a:r>
            <a:r>
              <a:rPr kumimoji="0" lang="en-US" sz="2800" b="0" i="0" u="none" strike="noStrike" kern="0" cap="none" spc="0" normalizeH="0" baseline="0" noProof="0" dirty="0" err="1">
                <a:ln>
                  <a:noFill/>
                </a:ln>
                <a:solidFill>
                  <a:srgbClr val="FF0000"/>
                </a:solidFill>
                <a:effectLst/>
                <a:uLnTx/>
                <a:uFillTx/>
              </a:rPr>
              <a:t>PipelineName</a:t>
            </a:r>
            <a:r>
              <a:rPr kumimoji="0" lang="en-US" sz="2800" b="0" i="0" u="none" strike="noStrike" kern="0" cap="none" spc="0" normalizeH="0" baseline="0" noProof="0" dirty="0">
                <a:ln>
                  <a:noFill/>
                </a:ln>
                <a:solidFill>
                  <a:srgbClr val="FF0000"/>
                </a:solidFill>
                <a:effectLst/>
                <a:uLnTx/>
                <a:uFillTx/>
              </a:rPr>
              <a:t>",</a:t>
            </a:r>
          </a:p>
          <a:p>
            <a:pPr marL="0" marR="0" lvl="0" indent="0" defTabSz="91422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rPr>
              <a:t>    "properties": </a:t>
            </a:r>
          </a:p>
          <a:p>
            <a:pPr marL="0" marR="0" lvl="0" indent="0" defTabSz="91422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rPr>
              <a:t>    {</a:t>
            </a:r>
          </a:p>
          <a:p>
            <a:pPr marL="0" marR="0" lvl="0" indent="0" defTabSz="91422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rPr>
              <a:t>        "description" : "pipeline description",</a:t>
            </a:r>
          </a:p>
          <a:p>
            <a:pPr marL="0" marR="0" lvl="0" indent="0" defTabSz="91422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rPr>
              <a:t>        "activities":</a:t>
            </a:r>
          </a:p>
          <a:p>
            <a:pPr marL="0" marR="0" lvl="0" indent="0" defTabSz="91422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rPr>
              <a:t>        [</a:t>
            </a:r>
          </a:p>
          <a:p>
            <a:pPr marL="0" marR="0" lvl="0" indent="0" defTabSz="914224"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0000"/>
              </a:solidFill>
              <a:effectLst/>
              <a:uLnTx/>
              <a:uFillTx/>
            </a:endParaRPr>
          </a:p>
          <a:p>
            <a:pPr marL="0" marR="0" lvl="0" indent="0" defTabSz="91422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rPr>
              <a:t>        ],</a:t>
            </a:r>
          </a:p>
          <a:p>
            <a:pPr marL="0" marR="0" lvl="0" indent="0" defTabSz="91422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rPr>
              <a:t>        "start": "&lt;start date-time&gt;",</a:t>
            </a:r>
          </a:p>
          <a:p>
            <a:pPr marL="0" marR="0" lvl="0" indent="0" defTabSz="91422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rPr>
              <a:t>        "end": "&lt;end date-time&gt;"</a:t>
            </a:r>
          </a:p>
          <a:p>
            <a:pPr marL="0" marR="0" lvl="0" indent="0" defTabSz="91422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rPr>
              <a:t>    }</a:t>
            </a:r>
          </a:p>
          <a:p>
            <a:pPr marL="0" marR="0" lvl="0" indent="0" defTabSz="91422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rPr>
              <a:t>}</a:t>
            </a:r>
          </a:p>
        </p:txBody>
      </p:sp>
    </p:spTree>
    <p:extLst>
      <p:ext uri="{BB962C8B-B14F-4D97-AF65-F5344CB8AC3E}">
        <p14:creationId xmlns:p14="http://schemas.microsoft.com/office/powerpoint/2010/main" val="1870524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7232650" cy="917575"/>
          </a:xfrm>
        </p:spPr>
        <p:txBody>
          <a:bodyPr/>
          <a:lstStyle/>
          <a:p>
            <a:r>
              <a:rPr lang="en-US" sz="4400" dirty="0">
                <a:solidFill>
                  <a:schemeClr val="bg1"/>
                </a:solidFill>
              </a:rPr>
              <a:t>6. Manage and Monitor</a:t>
            </a:r>
          </a:p>
        </p:txBody>
      </p:sp>
      <p:sp>
        <p:nvSpPr>
          <p:cNvPr id="3" name="Title 1"/>
          <p:cNvSpPr txBox="1">
            <a:spLocks/>
          </p:cNvSpPr>
          <p:nvPr/>
        </p:nvSpPr>
        <p:spPr>
          <a:xfrm>
            <a:off x="3441760" y="2947577"/>
            <a:ext cx="6247513" cy="185983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799" b="1" i="0" u="none" strike="noStrike" kern="1200" cap="none" spc="-102" normalizeH="0" baseline="0" noProof="0" dirty="0">
                <a:ln w="3175">
                  <a:noFill/>
                </a:ln>
                <a:solidFill>
                  <a:schemeClr val="bg1"/>
                </a:solidFill>
                <a:effectLst/>
                <a:uLnTx/>
                <a:uFillTx/>
                <a:latin typeface="+mj-lt"/>
                <a:ea typeface="+mn-ea"/>
                <a:cs typeface="Segoe UI" pitchFamily="34" charset="0"/>
              </a:rPr>
              <a:t>Scheduling, Monitoring, Disposition</a:t>
            </a:r>
          </a:p>
        </p:txBody>
      </p:sp>
    </p:spTree>
    <p:extLst>
      <p:ext uri="{BB962C8B-B14F-4D97-AF65-F5344CB8AC3E}">
        <p14:creationId xmlns:p14="http://schemas.microsoft.com/office/powerpoint/2010/main" val="411775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0" y="0"/>
            <a:ext cx="11884506" cy="976665"/>
          </a:xfrm>
          <a:prstGeom prst="rect">
            <a:avLst/>
          </a:prstGeom>
        </p:spPr>
        <p:txBody>
          <a:bodyPr vert="horz" wrap="square" lIns="146304" tIns="91440" rIns="146304" bIns="91440" rtlCol="0" anchor="t">
            <a:noAutofit/>
          </a:bodyPr>
          <a:lstStyle>
            <a:lvl1pPr>
              <a:lnSpc>
                <a:spcPct val="90000"/>
              </a:lnSpc>
              <a:spcBef>
                <a:spcPct val="0"/>
              </a:spcBef>
              <a:buNone/>
              <a:defRPr lang="en-US" sz="4400" b="0" cap="none" spc="-102" baseline="0" dirty="0" smtClean="0">
                <a:ln w="3175">
                  <a:noFill/>
                </a:ln>
                <a:solidFill>
                  <a:schemeClr val="bg1"/>
                </a:solidFill>
                <a:effectLst/>
                <a:latin typeface="+mj-lt"/>
                <a:cs typeface="Segoe UI" pitchFamily="34" charset="0"/>
              </a:defRPr>
            </a:lvl1pPr>
          </a:lstStyle>
          <a:p>
            <a:r>
              <a:rPr lang="en-US" dirty="0"/>
              <a:t>Locating Failures within a Pipeline</a:t>
            </a:r>
          </a:p>
        </p:txBody>
      </p:sp>
      <p:pic>
        <p:nvPicPr>
          <p:cNvPr id="3" name="Picture 2"/>
          <p:cNvPicPr>
            <a:picLocks noChangeAspect="1"/>
          </p:cNvPicPr>
          <p:nvPr/>
        </p:nvPicPr>
        <p:blipFill>
          <a:blip r:embed="rId3"/>
          <a:stretch>
            <a:fillRect/>
          </a:stretch>
        </p:blipFill>
        <p:spPr>
          <a:xfrm>
            <a:off x="4618264" y="1287775"/>
            <a:ext cx="6857027" cy="5207870"/>
          </a:xfrm>
          <a:prstGeom prst="rect">
            <a:avLst/>
          </a:prstGeom>
        </p:spPr>
      </p:pic>
    </p:spTree>
    <p:extLst>
      <p:ext uri="{BB962C8B-B14F-4D97-AF65-F5344CB8AC3E}">
        <p14:creationId xmlns:p14="http://schemas.microsoft.com/office/powerpoint/2010/main" val="367440284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3" y="1708"/>
            <a:ext cx="12434711" cy="6991111"/>
          </a:xfrm>
          <a:prstGeom prst="rect">
            <a:avLst/>
          </a:prstGeom>
        </p:spPr>
      </p:pic>
    </p:spTree>
    <p:extLst>
      <p:ext uri="{BB962C8B-B14F-4D97-AF65-F5344CB8AC3E}">
        <p14:creationId xmlns:p14="http://schemas.microsoft.com/office/powerpoint/2010/main" val="421576622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0" y="0"/>
            <a:ext cx="11884506" cy="1205233"/>
          </a:xfrm>
          <a:prstGeom prst="rect">
            <a:avLst/>
          </a:prstGeom>
        </p:spPr>
        <p:txBody>
          <a:bodyPr vert="horz" wrap="square" lIns="146304" tIns="91440" rIns="146304" bIns="91440" rtlCol="0" anchor="t">
            <a:noAutofit/>
          </a:bodyPr>
          <a:lstStyle>
            <a:lvl1pPr>
              <a:lnSpc>
                <a:spcPct val="90000"/>
              </a:lnSpc>
              <a:spcBef>
                <a:spcPct val="0"/>
              </a:spcBef>
              <a:buNone/>
              <a:defRPr lang="en-US" sz="4400" b="0" cap="none" spc="-102" baseline="0" dirty="0" smtClean="0">
                <a:ln w="3175">
                  <a:noFill/>
                </a:ln>
                <a:solidFill>
                  <a:schemeClr val="bg1"/>
                </a:solidFill>
                <a:effectLst/>
                <a:latin typeface="+mj-lt"/>
                <a:cs typeface="Segoe UI" pitchFamily="34" charset="0"/>
              </a:defRPr>
            </a:lvl1pPr>
          </a:lstStyle>
          <a:p>
            <a:r>
              <a:rPr lang="en-US" dirty="0"/>
              <a:t>ADF Logical Flow</a:t>
            </a:r>
          </a:p>
        </p:txBody>
      </p:sp>
      <p:pic>
        <p:nvPicPr>
          <p:cNvPr id="4" name="Picture 3"/>
          <p:cNvPicPr>
            <a:picLocks noChangeAspect="1"/>
          </p:cNvPicPr>
          <p:nvPr/>
        </p:nvPicPr>
        <p:blipFill>
          <a:blip r:embed="rId3"/>
          <a:stretch>
            <a:fillRect/>
          </a:stretch>
        </p:blipFill>
        <p:spPr>
          <a:xfrm>
            <a:off x="584632" y="1607329"/>
            <a:ext cx="11499669" cy="3658468"/>
          </a:xfrm>
          <a:prstGeom prst="rect">
            <a:avLst/>
          </a:prstGeom>
        </p:spPr>
      </p:pic>
    </p:spTree>
    <p:extLst>
      <p:ext uri="{BB962C8B-B14F-4D97-AF65-F5344CB8AC3E}">
        <p14:creationId xmlns:p14="http://schemas.microsoft.com/office/powerpoint/2010/main" val="420207921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5294" y="497"/>
            <a:ext cx="10490299" cy="6993533"/>
          </a:xfrm>
          <a:prstGeom prst="rect">
            <a:avLst/>
          </a:prstGeom>
        </p:spPr>
      </p:pic>
      <p:sp>
        <p:nvSpPr>
          <p:cNvPr id="6" name="Rectangle 5"/>
          <p:cNvSpPr/>
          <p:nvPr/>
        </p:nvSpPr>
        <p:spPr bwMode="auto">
          <a:xfrm>
            <a:off x="881" y="-10932"/>
            <a:ext cx="5668476" cy="7004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sz="quarter" idx="10"/>
          </p:nvPr>
        </p:nvSpPr>
        <p:spPr>
          <a:xfrm>
            <a:off x="293952" y="1761939"/>
            <a:ext cx="4724098" cy="960263"/>
          </a:xfrm>
        </p:spPr>
        <p:txBody>
          <a:bodyPr/>
          <a:lstStyle/>
          <a:p>
            <a:pPr>
              <a:spcBef>
                <a:spcPts val="600"/>
              </a:spcBef>
              <a:spcAft>
                <a:spcPts val="600"/>
              </a:spcAft>
            </a:pPr>
            <a:r>
              <a:rPr lang="en-US" sz="2800" dirty="0"/>
              <a:t>Create and Run a Data Factory Implementation</a:t>
            </a:r>
          </a:p>
        </p:txBody>
      </p:sp>
      <p:sp>
        <p:nvSpPr>
          <p:cNvPr id="2" name="Title 1"/>
          <p:cNvSpPr>
            <a:spLocks noGrp="1"/>
          </p:cNvSpPr>
          <p:nvPr>
            <p:ph type="title"/>
          </p:nvPr>
        </p:nvSpPr>
        <p:spPr/>
        <p:txBody>
          <a:bodyPr/>
          <a:lstStyle/>
          <a:p>
            <a:r>
              <a:rPr lang="en-US" sz="5507" dirty="0">
                <a:solidFill>
                  <a:schemeClr val="tx1"/>
                </a:solidFill>
              </a:rPr>
              <a:t>Lab</a:t>
            </a:r>
          </a:p>
        </p:txBody>
      </p:sp>
    </p:spTree>
    <p:extLst>
      <p:ext uri="{BB962C8B-B14F-4D97-AF65-F5344CB8AC3E}">
        <p14:creationId xmlns:p14="http://schemas.microsoft.com/office/powerpoint/2010/main" val="2686624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8407" y="497"/>
            <a:ext cx="12479653" cy="6993533"/>
          </a:xfrm>
          <a:prstGeom prst="rect">
            <a:avLst/>
          </a:prstGeom>
        </p:spPr>
      </p:pic>
      <p:sp>
        <p:nvSpPr>
          <p:cNvPr id="6" name="Rectangle 5"/>
          <p:cNvSpPr/>
          <p:nvPr/>
        </p:nvSpPr>
        <p:spPr bwMode="auto">
          <a:xfrm>
            <a:off x="-23040" y="497"/>
            <a:ext cx="5668476" cy="7004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162809" y="151933"/>
            <a:ext cx="5345893" cy="4754604"/>
          </a:xfrm>
        </p:spPr>
        <p:txBody>
          <a:bodyPr/>
          <a:lstStyle/>
          <a:p>
            <a:r>
              <a:rPr lang="en-US" sz="5507" dirty="0"/>
              <a:t>What to use When</a:t>
            </a:r>
            <a:endParaRPr lang="en-US" sz="5507" dirty="0">
              <a:solidFill>
                <a:schemeClr val="tx1"/>
              </a:solidFill>
            </a:endParaRPr>
          </a:p>
        </p:txBody>
      </p:sp>
    </p:spTree>
    <p:extLst>
      <p:ext uri="{BB962C8B-B14F-4D97-AF65-F5344CB8AC3E}">
        <p14:creationId xmlns:p14="http://schemas.microsoft.com/office/powerpoint/2010/main" val="3489715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2573867" cy="397368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solidFill>
                  <a:schemeClr val="tx1">
                    <a:lumMod val="75000"/>
                  </a:schemeClr>
                </a:solidFill>
                <a:effectLst/>
                <a:uLnTx/>
                <a:uFillTx/>
                <a:latin typeface="+mj-lt"/>
                <a:ea typeface="+mn-ea"/>
                <a:cs typeface="Segoe UI" pitchFamily="34" charset="0"/>
              </a:rPr>
              <a:t>What to use for Data</a:t>
            </a:r>
            <a:endParaRPr kumimoji="0" lang="en-US" sz="4000" b="0" i="0" u="none" strike="noStrike" kern="1200" cap="none" spc="-102" normalizeH="0" baseline="0" noProof="0" dirty="0">
              <a:ln w="3175">
                <a:noFill/>
              </a:ln>
              <a:solidFill>
                <a:schemeClr val="tx1">
                  <a:lumMod val="75000"/>
                </a:schemeClr>
              </a:solidFill>
              <a:effectLst/>
              <a:uLnTx/>
              <a:uFillTx/>
              <a:latin typeface="+mj-lt"/>
              <a:ea typeface="+mn-ea"/>
              <a:cs typeface="Segoe UI" pitchFamily="34" charset="0"/>
            </a:endParaRPr>
          </a:p>
        </p:txBody>
      </p:sp>
      <p:pic>
        <p:nvPicPr>
          <p:cNvPr id="2" name="Picture 1"/>
          <p:cNvPicPr>
            <a:picLocks noChangeAspect="1"/>
          </p:cNvPicPr>
          <p:nvPr/>
        </p:nvPicPr>
        <p:blipFill>
          <a:blip r:embed="rId3"/>
          <a:stretch>
            <a:fillRect/>
          </a:stretch>
        </p:blipFill>
        <p:spPr>
          <a:xfrm>
            <a:off x="3605670" y="88675"/>
            <a:ext cx="8830805" cy="6740327"/>
          </a:xfrm>
          <a:prstGeom prst="rect">
            <a:avLst/>
          </a:prstGeom>
        </p:spPr>
      </p:pic>
    </p:spTree>
    <p:extLst>
      <p:ext uri="{BB962C8B-B14F-4D97-AF65-F5344CB8AC3E}">
        <p14:creationId xmlns:p14="http://schemas.microsoft.com/office/powerpoint/2010/main" val="327041978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3048000" cy="3499556"/>
          </a:xfrm>
          <a:prstGeom prst="rect">
            <a:avLst/>
          </a:prstGeom>
        </p:spPr>
        <p:txBody>
          <a:bodyPr vert="horz" wrap="square" lIns="146304" tIns="91440" rIns="146304" bIns="91440" rtlCol="0" anchor="t">
            <a:noAutofit/>
          </a:bodyPr>
          <a:lstStyle>
            <a:defPPr>
              <a:defRPr lang="en-US"/>
            </a:defPPr>
            <a:lvl1pPr marR="0" lvl="0" indent="0" fontAlgn="auto">
              <a:lnSpc>
                <a:spcPct val="90000"/>
              </a:lnSpc>
              <a:spcBef>
                <a:spcPct val="0"/>
              </a:spcBef>
              <a:spcAft>
                <a:spcPts val="0"/>
              </a:spcAft>
              <a:buClrTx/>
              <a:buSzTx/>
              <a:buFontTx/>
              <a:buNone/>
              <a:tabLst/>
              <a:defRPr kumimoji="0" sz="4400" b="0" i="0" u="none" strike="noStrike" cap="none" spc="-102" normalizeH="0" baseline="0">
                <a:ln w="3175">
                  <a:noFill/>
                </a:ln>
                <a:solidFill>
                  <a:schemeClr val="tx1">
                    <a:lumMod val="75000"/>
                  </a:schemeClr>
                </a:solidFill>
                <a:effectLst/>
                <a:uLnTx/>
                <a:uFillTx/>
                <a:latin typeface="+mj-lt"/>
                <a:cs typeface="Segoe UI" pitchFamily="34" charset="0"/>
              </a:defRPr>
            </a:lvl1pPr>
          </a:lstStyle>
          <a:p>
            <a:r>
              <a:rPr lang="en-US" dirty="0"/>
              <a:t>What to use for Compute</a:t>
            </a:r>
          </a:p>
        </p:txBody>
      </p:sp>
      <p:pic>
        <p:nvPicPr>
          <p:cNvPr id="2" name="Picture 1"/>
          <p:cNvPicPr>
            <a:picLocks noChangeAspect="1"/>
          </p:cNvPicPr>
          <p:nvPr/>
        </p:nvPicPr>
        <p:blipFill>
          <a:blip r:embed="rId3"/>
          <a:stretch>
            <a:fillRect/>
          </a:stretch>
        </p:blipFill>
        <p:spPr>
          <a:xfrm>
            <a:off x="3233135" y="37437"/>
            <a:ext cx="9071754" cy="6924237"/>
          </a:xfrm>
          <a:prstGeom prst="rect">
            <a:avLst/>
          </a:prstGeom>
        </p:spPr>
      </p:pic>
    </p:spTree>
    <p:extLst>
      <p:ext uri="{BB962C8B-B14F-4D97-AF65-F5344CB8AC3E}">
        <p14:creationId xmlns:p14="http://schemas.microsoft.com/office/powerpoint/2010/main" val="333659949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A8141A"/>
        </a:solidFill>
        <a:effectLst/>
      </p:bgPr>
    </p:bg>
    <p:spTree>
      <p:nvGrpSpPr>
        <p:cNvPr id="1" name=""/>
        <p:cNvGrpSpPr/>
        <p:nvPr/>
      </p:nvGrpSpPr>
      <p:grpSpPr>
        <a:xfrm>
          <a:off x="0" y="0"/>
          <a:ext cx="0" cy="0"/>
          <a:chOff x="0" y="0"/>
          <a:chExt cx="0" cy="0"/>
        </a:xfrm>
      </p:grpSpPr>
      <p:sp>
        <p:nvSpPr>
          <p:cNvPr id="5" name="TextBox 4"/>
          <p:cNvSpPr txBox="1"/>
          <p:nvPr/>
        </p:nvSpPr>
        <p:spPr>
          <a:xfrm>
            <a:off x="136064" y="5990796"/>
            <a:ext cx="11988663" cy="826613"/>
          </a:xfrm>
          <a:prstGeom prst="rect">
            <a:avLst/>
          </a:prstGeom>
          <a:noFill/>
        </p:spPr>
        <p:txBody>
          <a:bodyPr wrap="square" rtlCol="0">
            <a:spAutoFit/>
          </a:bodyPr>
          <a:lstStyle/>
          <a:p>
            <a:pPr defTabSz="932527">
              <a:lnSpc>
                <a:spcPts val="1441"/>
              </a:lnSpc>
            </a:pPr>
            <a:r>
              <a:rPr lang="en-US" sz="1000" kern="0" dirty="0">
                <a:solidFill>
                  <a:srgbClr val="FFFFFF"/>
                </a:solidFill>
              </a:rPr>
              <a:t>© 2016 Microsoft Corporation. All rights reserved. Microsoft, Windows, Microsoft Azure,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06420744"/>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0" y="0"/>
            <a:ext cx="11884506" cy="11290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400" b="0" cap="none" spc="-102" baseline="0">
                <a:ln w="3175">
                  <a:noFill/>
                </a:ln>
                <a:solidFill>
                  <a:schemeClr val="bg1"/>
                </a:solidFill>
                <a:effectLst/>
                <a:latin typeface="+mj-lt"/>
                <a:cs typeface="Segoe UI" pitchFamily="34" charset="0"/>
              </a:defRPr>
            </a:lvl1pPr>
          </a:lstStyle>
          <a:p>
            <a:r>
              <a:rPr lang="en-US" dirty="0"/>
              <a:t>ADF Components</a:t>
            </a:r>
          </a:p>
        </p:txBody>
      </p:sp>
      <p:pic>
        <p:nvPicPr>
          <p:cNvPr id="3" name="Picture 2"/>
          <p:cNvPicPr>
            <a:picLocks noChangeAspect="1"/>
          </p:cNvPicPr>
          <p:nvPr/>
        </p:nvPicPr>
        <p:blipFill>
          <a:blip r:embed="rId3"/>
          <a:stretch>
            <a:fillRect/>
          </a:stretch>
        </p:blipFill>
        <p:spPr>
          <a:xfrm>
            <a:off x="976917" y="1990311"/>
            <a:ext cx="10745076" cy="3294525"/>
          </a:xfrm>
          <a:prstGeom prst="rect">
            <a:avLst/>
          </a:prstGeom>
        </p:spPr>
      </p:pic>
    </p:spTree>
    <p:extLst>
      <p:ext uri="{BB962C8B-B14F-4D97-AF65-F5344CB8AC3E}">
        <p14:creationId xmlns:p14="http://schemas.microsoft.com/office/powerpoint/2010/main" val="272023419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8407" y="497"/>
            <a:ext cx="12479653" cy="6993533"/>
          </a:xfrm>
          <a:prstGeom prst="rect">
            <a:avLst/>
          </a:prstGeom>
        </p:spPr>
      </p:pic>
      <p:sp>
        <p:nvSpPr>
          <p:cNvPr id="6" name="Rectangle 5"/>
          <p:cNvSpPr/>
          <p:nvPr/>
        </p:nvSpPr>
        <p:spPr bwMode="auto">
          <a:xfrm>
            <a:off x="-23040" y="497"/>
            <a:ext cx="5668476" cy="7004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162809" y="151933"/>
            <a:ext cx="5345893" cy="4754604"/>
          </a:xfrm>
        </p:spPr>
        <p:txBody>
          <a:bodyPr/>
          <a:lstStyle/>
          <a:p>
            <a:r>
              <a:rPr lang="en-US" sz="5507" dirty="0"/>
              <a:t>The ADF Process</a:t>
            </a:r>
            <a:endParaRPr lang="en-US" sz="5507" dirty="0">
              <a:solidFill>
                <a:schemeClr val="tx1"/>
              </a:solidFill>
            </a:endParaRPr>
          </a:p>
        </p:txBody>
      </p:sp>
    </p:spTree>
    <p:extLst>
      <p:ext uri="{BB962C8B-B14F-4D97-AF65-F5344CB8AC3E}">
        <p14:creationId xmlns:p14="http://schemas.microsoft.com/office/powerpoint/2010/main" val="36418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0" y="0"/>
            <a:ext cx="11884506" cy="1205233"/>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400" b="0" cap="none" spc="-102" baseline="0">
                <a:ln w="3175">
                  <a:noFill/>
                </a:ln>
                <a:solidFill>
                  <a:schemeClr val="bg1"/>
                </a:solidFill>
                <a:effectLst/>
                <a:latin typeface="+mj-lt"/>
                <a:cs typeface="Segoe UI" pitchFamily="34" charset="0"/>
              </a:defRPr>
            </a:lvl1pPr>
          </a:lstStyle>
          <a:p>
            <a:r>
              <a:rPr lang="en-US" dirty="0"/>
              <a:t>ADF Process</a:t>
            </a:r>
          </a:p>
        </p:txBody>
      </p:sp>
      <p:sp>
        <p:nvSpPr>
          <p:cNvPr id="5" name="Rectangle 4"/>
          <p:cNvSpPr/>
          <p:nvPr/>
        </p:nvSpPr>
        <p:spPr>
          <a:xfrm>
            <a:off x="524049" y="1403715"/>
            <a:ext cx="11560252" cy="5016758"/>
          </a:xfrm>
          <a:prstGeom prst="rect">
            <a:avLst/>
          </a:prstGeom>
        </p:spPr>
        <p:txBody>
          <a:bodyPr wrap="square">
            <a:spAutoFit/>
          </a:bodyPr>
          <a:lstStyle/>
          <a:p>
            <a:pPr marL="514251" marR="0" lvl="0" indent="-514251" defTabSz="914224"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0" cap="none" spc="0" normalizeH="0" baseline="0" noProof="0" dirty="0">
                <a:ln>
                  <a:noFill/>
                </a:ln>
                <a:solidFill>
                  <a:srgbClr val="C00000"/>
                </a:solidFill>
                <a:effectLst/>
                <a:uLnTx/>
                <a:uFillTx/>
                <a:latin typeface="Segoe UI Light"/>
              </a:rPr>
              <a:t>Define Architecture</a:t>
            </a:r>
            <a:r>
              <a:rPr kumimoji="0" lang="en-US" sz="4000" b="0" i="0" u="none" strike="noStrike" kern="0" cap="none" spc="0" normalizeH="0" baseline="0" noProof="0" dirty="0">
                <a:ln>
                  <a:noFill/>
                </a:ln>
                <a:solidFill>
                  <a:sysClr val="windowText" lastClr="000000"/>
                </a:solidFill>
                <a:effectLst/>
                <a:uLnTx/>
                <a:uFillTx/>
                <a:latin typeface="Segoe UI Light"/>
              </a:rPr>
              <a:t>: Set up objectives and flow</a:t>
            </a:r>
          </a:p>
          <a:p>
            <a:pPr marL="514251" marR="0" lvl="0" indent="-514251" defTabSz="914224"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0" cap="none" spc="0" normalizeH="0" baseline="0" noProof="0" dirty="0">
                <a:ln>
                  <a:noFill/>
                </a:ln>
                <a:solidFill>
                  <a:srgbClr val="C00000"/>
                </a:solidFill>
                <a:effectLst/>
                <a:uLnTx/>
                <a:uFillTx/>
                <a:latin typeface="Segoe UI Light"/>
              </a:rPr>
              <a:t>Create the Data Factory</a:t>
            </a:r>
            <a:r>
              <a:rPr kumimoji="0" lang="en-US" sz="4000" b="0" i="0" u="none" strike="noStrike" kern="0" cap="none" spc="0" normalizeH="0" baseline="0" noProof="0" dirty="0">
                <a:ln>
                  <a:noFill/>
                </a:ln>
                <a:solidFill>
                  <a:sysClr val="windowText" lastClr="000000"/>
                </a:solidFill>
                <a:effectLst/>
                <a:uLnTx/>
                <a:uFillTx/>
                <a:latin typeface="Segoe UI Light"/>
              </a:rPr>
              <a:t>: Portal, PowerShell, VS</a:t>
            </a:r>
          </a:p>
          <a:p>
            <a:pPr marL="514251" marR="0" lvl="0" indent="-514251" defTabSz="914224"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0" cap="none" spc="0" normalizeH="0" baseline="0" noProof="0" dirty="0">
                <a:ln>
                  <a:noFill/>
                </a:ln>
                <a:solidFill>
                  <a:srgbClr val="C00000"/>
                </a:solidFill>
                <a:effectLst/>
                <a:uLnTx/>
                <a:uFillTx/>
                <a:latin typeface="Segoe UI Light"/>
              </a:rPr>
              <a:t>Create Linked Services</a:t>
            </a:r>
            <a:r>
              <a:rPr kumimoji="0" lang="en-US" sz="4000" b="0" i="0" u="none" strike="noStrike" kern="0" cap="none" spc="0" normalizeH="0" baseline="0" noProof="0" dirty="0">
                <a:ln>
                  <a:noFill/>
                </a:ln>
                <a:solidFill>
                  <a:sysClr val="windowText" lastClr="000000"/>
                </a:solidFill>
                <a:effectLst/>
                <a:uLnTx/>
                <a:uFillTx/>
                <a:latin typeface="Segoe UI Light"/>
              </a:rPr>
              <a:t>: Connections to Data and Services</a:t>
            </a:r>
          </a:p>
          <a:p>
            <a:pPr marL="514251" marR="0" lvl="0" indent="-514251" defTabSz="914224"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0" cap="none" spc="0" normalizeH="0" baseline="0" noProof="0" dirty="0">
                <a:ln>
                  <a:noFill/>
                </a:ln>
                <a:solidFill>
                  <a:srgbClr val="C00000"/>
                </a:solidFill>
                <a:effectLst/>
                <a:uLnTx/>
                <a:uFillTx/>
                <a:latin typeface="Segoe UI Light"/>
              </a:rPr>
              <a:t>Create Datasets</a:t>
            </a:r>
            <a:r>
              <a:rPr kumimoji="0" lang="en-US" sz="4000" b="0" i="0" u="none" strike="noStrike" kern="0" cap="none" spc="0" normalizeH="0" baseline="0" noProof="0" dirty="0">
                <a:ln>
                  <a:noFill/>
                </a:ln>
                <a:solidFill>
                  <a:sysClr val="windowText" lastClr="000000"/>
                </a:solidFill>
                <a:effectLst/>
                <a:uLnTx/>
                <a:uFillTx/>
                <a:latin typeface="Segoe UI Light"/>
              </a:rPr>
              <a:t>: Input and Output</a:t>
            </a:r>
            <a:r>
              <a:rPr kumimoji="0" lang="en-US" sz="4000" b="0" i="0" u="none" strike="noStrike" kern="0" cap="none" spc="0" normalizeH="0" baseline="0" noProof="0" dirty="0">
                <a:ln>
                  <a:noFill/>
                </a:ln>
                <a:solidFill>
                  <a:srgbClr val="C00000"/>
                </a:solidFill>
                <a:effectLst/>
                <a:uLnTx/>
                <a:uFillTx/>
                <a:latin typeface="Segoe UI Light"/>
              </a:rPr>
              <a:t> </a:t>
            </a:r>
          </a:p>
          <a:p>
            <a:pPr marL="514251" marR="0" lvl="0" indent="-514251" defTabSz="914224"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0" cap="none" spc="0" normalizeH="0" baseline="0" noProof="0" dirty="0">
                <a:ln>
                  <a:noFill/>
                </a:ln>
                <a:solidFill>
                  <a:srgbClr val="C00000"/>
                </a:solidFill>
                <a:effectLst/>
                <a:uLnTx/>
                <a:uFillTx/>
                <a:latin typeface="Segoe UI Light"/>
              </a:rPr>
              <a:t>Create Pipeline</a:t>
            </a:r>
            <a:r>
              <a:rPr kumimoji="0" lang="en-US" sz="4000" b="0" i="0" u="none" strike="noStrike" kern="0" cap="none" spc="0" normalizeH="0" baseline="0" noProof="0" dirty="0">
                <a:ln>
                  <a:noFill/>
                </a:ln>
                <a:solidFill>
                  <a:sysClr val="windowText" lastClr="000000"/>
                </a:solidFill>
                <a:effectLst/>
                <a:uLnTx/>
                <a:uFillTx/>
                <a:latin typeface="Segoe UI Light"/>
              </a:rPr>
              <a:t>: Define Activities</a:t>
            </a:r>
            <a:r>
              <a:rPr kumimoji="0" lang="en-US" sz="4000" b="0" i="0" u="none" strike="noStrike" kern="0" cap="none" spc="0" normalizeH="0" baseline="0" noProof="0" dirty="0">
                <a:ln>
                  <a:noFill/>
                </a:ln>
                <a:solidFill>
                  <a:srgbClr val="C00000"/>
                </a:solidFill>
                <a:effectLst/>
                <a:uLnTx/>
                <a:uFillTx/>
                <a:latin typeface="Segoe UI Light"/>
              </a:rPr>
              <a:t> </a:t>
            </a:r>
          </a:p>
          <a:p>
            <a:pPr marL="514251" marR="0" lvl="0" indent="-514251" defTabSz="914224"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0" cap="none" spc="0" normalizeH="0" baseline="0" noProof="0" dirty="0">
                <a:ln>
                  <a:noFill/>
                </a:ln>
                <a:solidFill>
                  <a:srgbClr val="C00000"/>
                </a:solidFill>
                <a:effectLst/>
                <a:uLnTx/>
                <a:uFillTx/>
                <a:latin typeface="Segoe UI Light"/>
              </a:rPr>
              <a:t>Monitor and Manage</a:t>
            </a:r>
            <a:r>
              <a:rPr kumimoji="0" lang="en-US" sz="4000" b="0" i="0" u="none" strike="noStrike" kern="0" cap="none" spc="0" normalizeH="0" baseline="0" noProof="0" dirty="0">
                <a:ln>
                  <a:noFill/>
                </a:ln>
                <a:solidFill>
                  <a:sysClr val="windowText" lastClr="000000"/>
                </a:solidFill>
                <a:effectLst/>
                <a:uLnTx/>
                <a:uFillTx/>
                <a:latin typeface="Segoe UI Light"/>
              </a:rPr>
              <a:t>: Portal or PowerShell, Alerts and Metrics</a:t>
            </a:r>
          </a:p>
        </p:txBody>
      </p:sp>
    </p:spTree>
    <p:extLst>
      <p:ext uri="{BB962C8B-B14F-4D97-AF65-F5344CB8AC3E}">
        <p14:creationId xmlns:p14="http://schemas.microsoft.com/office/powerpoint/2010/main" val="22951332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4924425" cy="969963"/>
          </a:xfrm>
        </p:spPr>
        <p:txBody>
          <a:bodyPr vert="horz" lIns="186521" tIns="46630" rIns="186521" bIns="46630" rtlCol="0" anchor="t">
            <a:noAutofit/>
          </a:bodyPr>
          <a:lstStyle/>
          <a:p>
            <a:r>
              <a:rPr lang="en-US" sz="4400" dirty="0">
                <a:solidFill>
                  <a:schemeClr val="bg1"/>
                </a:solidFill>
              </a:rPr>
              <a:t>1. Design Process</a:t>
            </a:r>
          </a:p>
        </p:txBody>
      </p:sp>
      <p:sp>
        <p:nvSpPr>
          <p:cNvPr id="3" name="Title 1"/>
          <p:cNvSpPr txBox="1">
            <a:spLocks/>
          </p:cNvSpPr>
          <p:nvPr/>
        </p:nvSpPr>
        <p:spPr>
          <a:xfrm>
            <a:off x="891977" y="2163877"/>
            <a:ext cx="10337431" cy="257034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5399" b="0" i="0" u="none" strike="noStrike" kern="1200" cap="none" spc="-102" normalizeH="0" baseline="0" noProof="0" dirty="0">
                <a:ln w="3175">
                  <a:noFill/>
                </a:ln>
                <a:solidFill>
                  <a:schemeClr val="bg1"/>
                </a:solidFill>
                <a:effectLst/>
                <a:uLnTx/>
                <a:uFillTx/>
                <a:latin typeface="+mj-lt"/>
                <a:ea typeface="+mn-ea"/>
                <a:cs typeface="Segoe UI" pitchFamily="34" charset="0"/>
              </a:rPr>
              <a:t>Define data sources, processing requirements, and output – also management and monitoring</a:t>
            </a:r>
          </a:p>
        </p:txBody>
      </p:sp>
    </p:spTree>
    <p:extLst>
      <p:ext uri="{BB962C8B-B14F-4D97-AF65-F5344CB8AC3E}">
        <p14:creationId xmlns:p14="http://schemas.microsoft.com/office/powerpoint/2010/main" val="170360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9234969" y="5555654"/>
            <a:ext cx="1223041" cy="1438871"/>
          </a:xfrm>
          <a:prstGeom prst="rect">
            <a:avLst/>
          </a:prstGeom>
        </p:spPr>
      </p:pic>
      <p:sp>
        <p:nvSpPr>
          <p:cNvPr id="6" name="Text Placeholder 2"/>
          <p:cNvSpPr txBox="1">
            <a:spLocks/>
          </p:cNvSpPr>
          <p:nvPr/>
        </p:nvSpPr>
        <p:spPr>
          <a:xfrm>
            <a:off x="0" y="408790"/>
            <a:ext cx="11887200" cy="634532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1800" b="0" i="0" u="none" strike="noStrike" kern="1200" cap="none" spc="0" normalizeH="0" baseline="0" noProof="0" dirty="0">
              <a:ln>
                <a:noFill/>
              </a:ln>
              <a:solidFill>
                <a:srgbClr val="00B050"/>
              </a:solidFill>
              <a:effectLst/>
              <a:uLnTx/>
              <a:uFillTx/>
              <a:latin typeface="Segoe UI Light"/>
              <a:ea typeface="+mn-ea"/>
              <a:cs typeface="+mn-cs"/>
            </a:endParaRP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AdventureWorks is a company that makes and sells bicycles. The sales are conducted around the world. We also support our products. But as we’ve made more sales in the last 10 years, we’ve farmed out the support function to various companies that take in maintenance and support issues in call centers around the world.</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We’re growing. And now we want to take our bicycles to several large retailers, but a few of them want to know a lot about our churn rate. </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For over 10 years, we’ve collected a lot of information about our customers and of course we know a lot about our products. But since we’ve outsourced our call centers, we don’t own the databases that hold their data – they will give us an export, though. (They support multiple customers)</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We’re not sure about our churn rate – we have the data of who has and has not bought again, and we think we can get the data from the call centers for the complaints and repairs, but we need a way to analyze a lot of data that has different formats to find a prediction of who will churn and who will not.</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Ideally we want a list of customers we think will churn, in a structured database we could share out to our potential resellers sales staff, so they know how to target at-risk and new clients. </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1800" b="0" i="0" u="none" strike="noStrike" kern="1200" cap="none" spc="0" normalizeH="0" baseline="0" noProof="0" dirty="0">
              <a:ln>
                <a:noFill/>
              </a:ln>
              <a:solidFill>
                <a:srgbClr val="00B050"/>
              </a:solidFill>
              <a:effectLst/>
              <a:uLnTx/>
              <a:uFillTx/>
              <a:latin typeface="Segoe UI Light"/>
              <a:ea typeface="+mn-ea"/>
              <a:cs typeface="+mn-cs"/>
            </a:endParaRP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1600" b="0" i="0" u="none" strike="noStrike" kern="1200" cap="none" spc="0" normalizeH="0" baseline="0" noProof="0" dirty="0">
                <a:ln>
                  <a:noFill/>
                </a:ln>
                <a:solidFill>
                  <a:srgbClr val="00B050"/>
                </a:solidFill>
                <a:effectLst/>
                <a:uLnTx/>
                <a:uFillTx/>
                <a:latin typeface="Segoe UI Light"/>
                <a:ea typeface="+mn-ea"/>
                <a:cs typeface="+mn-cs"/>
              </a:rPr>
              <a:t>More on our in-house data: https://technet.microsoft.com/en-us/library/ms124501%28v=sql.100%29.aspx</a:t>
            </a:r>
          </a:p>
        </p:txBody>
      </p:sp>
      <p:sp>
        <p:nvSpPr>
          <p:cNvPr id="7" name="Title 1"/>
          <p:cNvSpPr txBox="1">
            <a:spLocks/>
          </p:cNvSpPr>
          <p:nvPr/>
        </p:nvSpPr>
        <p:spPr>
          <a:xfrm>
            <a:off x="0" y="1"/>
            <a:ext cx="7787812" cy="713678"/>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solidFill>
                  <a:schemeClr val="tx1">
                    <a:lumMod val="75000"/>
                  </a:schemeClr>
                </a:solidFill>
                <a:effectLst/>
                <a:uLnTx/>
                <a:uFillTx/>
                <a:latin typeface="+mj-lt"/>
                <a:ea typeface="+mn-ea"/>
                <a:cs typeface="Segoe UI" pitchFamily="34" charset="0"/>
              </a:rPr>
              <a:t>Business Case</a:t>
            </a:r>
            <a:endParaRPr kumimoji="0" lang="en-US" sz="4000" b="0" i="0" u="none" strike="noStrike" kern="1200" cap="none" spc="-102" normalizeH="0" baseline="0" noProof="0" dirty="0">
              <a:ln w="3175">
                <a:noFill/>
              </a:ln>
              <a:solidFill>
                <a:schemeClr val="tx1">
                  <a:lumMod val="75000"/>
                </a:schemeClr>
              </a:solidFill>
              <a:effectLst/>
              <a:uLnTx/>
              <a:uFillTx/>
              <a:latin typeface="+mj-lt"/>
              <a:ea typeface="+mn-ea"/>
              <a:cs typeface="Segoe UI" pitchFamily="34" charset="0"/>
            </a:endParaRPr>
          </a:p>
        </p:txBody>
      </p:sp>
    </p:spTree>
    <p:extLst>
      <p:ext uri="{BB962C8B-B14F-4D97-AF65-F5344CB8AC3E}">
        <p14:creationId xmlns:p14="http://schemas.microsoft.com/office/powerpoint/2010/main" val="27076218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9234969" y="5555654"/>
            <a:ext cx="1223041" cy="1438871"/>
          </a:xfrm>
          <a:prstGeom prst="rect">
            <a:avLst/>
          </a:prstGeom>
        </p:spPr>
      </p:pic>
      <p:sp>
        <p:nvSpPr>
          <p:cNvPr id="6" name="Text Placeholder 2"/>
          <p:cNvSpPr txBox="1">
            <a:spLocks/>
          </p:cNvSpPr>
          <p:nvPr/>
        </p:nvSpPr>
        <p:spPr>
          <a:xfrm>
            <a:off x="0" y="408790"/>
            <a:ext cx="11887200" cy="634532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1800" b="0" i="0" u="none" strike="noStrike" kern="1200" cap="none" spc="0" normalizeH="0" baseline="0" noProof="0" dirty="0">
              <a:ln>
                <a:noFill/>
              </a:ln>
              <a:solidFill>
                <a:srgbClr val="00B050"/>
              </a:solidFill>
              <a:effectLst/>
              <a:uLnTx/>
              <a:uFillTx/>
              <a:latin typeface="Segoe UI Light"/>
              <a:ea typeface="+mn-ea"/>
              <a:cs typeface="+mn-cs"/>
            </a:endParaRP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AdventureWorks is a company that makes and sells bicycles. The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sales are conducted around the world</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We also support our products. But as we’ve made more sales in the last 10 years, we’ve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farmed out the support function</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to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various companies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that take in maintenance and support issues in call centers around the world.</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We’re growing</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And now we want to take our bicycles to several large retailers, but a few of them want to know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a lot about our churn rate</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For over 10 years, we’ve collected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a lot of information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about our customers and of course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we know a lot about our products</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But since we’ve outsourced our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call centers, we don’t own the databases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that hold their data – they will give us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an export</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though. (They support multiple customers)</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We’re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not sure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about our churn rate – we have the data of who has and has not bought again, and we think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we can get the data from the call centers for the complaints and repairs</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but we need a way to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analyze a lot of data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that has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different formats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to find a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prediction</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of who will churn and who will not.</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Ideally</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we want a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list of customers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we think will churn, in a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structured database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we could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share out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to our potential resellers sales staff, so they know how to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target at-risk and new clients</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1800" b="0" i="0" u="none" strike="noStrike" kern="1200" cap="none" spc="0" normalizeH="0" baseline="0" noProof="0" dirty="0">
              <a:ln>
                <a:noFill/>
              </a:ln>
              <a:solidFill>
                <a:srgbClr val="00B050"/>
              </a:solidFill>
              <a:effectLst/>
              <a:uLnTx/>
              <a:uFillTx/>
              <a:latin typeface="Segoe UI Light"/>
              <a:ea typeface="+mn-ea"/>
              <a:cs typeface="+mn-cs"/>
            </a:endParaRP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1600" b="0" i="0" u="none" strike="noStrike" kern="1200" cap="none" spc="0" normalizeH="0" baseline="0" noProof="0" dirty="0">
                <a:ln>
                  <a:noFill/>
                </a:ln>
                <a:solidFill>
                  <a:srgbClr val="00B050"/>
                </a:solidFill>
                <a:effectLst/>
                <a:uLnTx/>
                <a:uFillTx/>
                <a:latin typeface="Segoe UI Light"/>
                <a:ea typeface="+mn-ea"/>
                <a:cs typeface="+mn-cs"/>
              </a:rPr>
              <a:t>More on our in-house data: https://technet.microsoft.com/en-us/library/ms124501%28v=sql.100%29.aspx</a:t>
            </a:r>
          </a:p>
        </p:txBody>
      </p:sp>
      <p:sp>
        <p:nvSpPr>
          <p:cNvPr id="7" name="Title 1"/>
          <p:cNvSpPr txBox="1">
            <a:spLocks/>
          </p:cNvSpPr>
          <p:nvPr/>
        </p:nvSpPr>
        <p:spPr>
          <a:xfrm>
            <a:off x="0" y="0"/>
            <a:ext cx="7787812" cy="817581"/>
          </a:xfrm>
          <a:prstGeom prst="rect">
            <a:avLst/>
          </a:prstGeom>
        </p:spPr>
        <p:txBody>
          <a:bodyPr vert="horz" wrap="square" lIns="146304" tIns="91440" rIns="146304" bIns="91440" rtlCol="0" anchor="t">
            <a:noAutofit/>
          </a:bodyPr>
          <a:lstStyle>
            <a:defPPr>
              <a:defRPr lang="en-US"/>
            </a:defPPr>
            <a:lvl1pPr marR="0" lvl="0" indent="0" fontAlgn="auto">
              <a:lnSpc>
                <a:spcPct val="90000"/>
              </a:lnSpc>
              <a:spcBef>
                <a:spcPct val="0"/>
              </a:spcBef>
              <a:spcAft>
                <a:spcPts val="0"/>
              </a:spcAft>
              <a:buClrTx/>
              <a:buSzTx/>
              <a:buFontTx/>
              <a:buNone/>
              <a:tabLst/>
              <a:defRPr kumimoji="0" sz="4400" b="0" i="0" u="none" strike="noStrike" cap="none" spc="-102" normalizeH="0" baseline="0">
                <a:ln w="3175">
                  <a:noFill/>
                </a:ln>
                <a:solidFill>
                  <a:schemeClr val="tx1">
                    <a:lumMod val="75000"/>
                  </a:schemeClr>
                </a:solidFill>
                <a:effectLst/>
                <a:uLnTx/>
                <a:uFillTx/>
                <a:latin typeface="+mj-lt"/>
                <a:cs typeface="Segoe UI" pitchFamily="34" charset="0"/>
              </a:defRPr>
            </a:lvl1pPr>
          </a:lstStyle>
          <a:p>
            <a:r>
              <a:rPr lang="en-US" dirty="0"/>
              <a:t>Business Case</a:t>
            </a:r>
          </a:p>
        </p:txBody>
      </p:sp>
    </p:spTree>
    <p:extLst>
      <p:ext uri="{BB962C8B-B14F-4D97-AF65-F5344CB8AC3E}">
        <p14:creationId xmlns:p14="http://schemas.microsoft.com/office/powerpoint/2010/main" val="300675173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0.xml><?xml version="1.0" encoding="utf-8"?>
<a:theme xmlns:a="http://schemas.openxmlformats.org/drawingml/2006/main" name="48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4.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5.xml><?xml version="1.0" encoding="utf-8"?>
<a:theme xmlns:a="http://schemas.openxmlformats.org/drawingml/2006/main" name="1_MS1508_MS_STB_template_v5_PRODUCT">
  <a:themeElements>
    <a:clrScheme name="MS SQL Server">
      <a:dk1>
        <a:srgbClr val="505050"/>
      </a:dk1>
      <a:lt1>
        <a:srgbClr val="FFFFFF"/>
      </a:lt1>
      <a:dk2>
        <a:srgbClr val="505050"/>
      </a:dk2>
      <a:lt2>
        <a:srgbClr val="D2D2D2"/>
      </a:lt2>
      <a:accent1>
        <a:srgbClr val="A8141A"/>
      </a:accent1>
      <a:accent2>
        <a:srgbClr val="DC3C00"/>
      </a:accent2>
      <a:accent3>
        <a:srgbClr val="0072C6"/>
      </a:accent3>
      <a:accent4>
        <a:srgbClr val="00188F"/>
      </a:accent4>
      <a:accent5>
        <a:srgbClr val="4668C5"/>
      </a:accent5>
      <a:accent6>
        <a:srgbClr val="002050"/>
      </a:accent6>
      <a:hlink>
        <a:srgbClr val="505050"/>
      </a:hlink>
      <a:folHlink>
        <a:srgbClr val="505050"/>
      </a:folHlink>
    </a:clrScheme>
    <a:fontScheme name="MS SQL Server">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spcAft>
            <a:spcPts val="600"/>
          </a:spcAft>
          <a:defRPr sz="2400" smtClean="0"/>
        </a:defPPr>
      </a:lstStyle>
    </a:txDef>
  </a:objectDefaults>
  <a:extraClrSchemeLst/>
  <a:extLst>
    <a:ext uri="{05A4C25C-085E-4340-85A3-A5531E510DB2}">
      <thm15:themeFamily xmlns:thm15="http://schemas.microsoft.com/office/thememl/2012/main" name="MS1508_MS_STB_template_v5 [Read-Only]" id="{570F301A-CBB7-401A-9DF8-35F563C6AE6C}" vid="{6EB24C6B-9BB4-4BDD-A222-E5AC1BBE2AF3}"/>
    </a:ext>
  </a:extLst>
</a:theme>
</file>

<file path=ppt/theme/theme6.xml><?xml version="1.0" encoding="utf-8"?>
<a:theme xmlns:a="http://schemas.openxmlformats.org/drawingml/2006/main" name="1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7.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8.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9.xml><?xml version="1.0" encoding="utf-8"?>
<a:theme xmlns:a="http://schemas.openxmlformats.org/drawingml/2006/main" name="4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E37268D47293D4AB553E1495BE0A394" ma:contentTypeVersion="0" ma:contentTypeDescription="Create a new document." ma:contentTypeScope="" ma:versionID="bdbdbeac59bde6b5985b2f62ab864e9a">
  <xsd:schema xmlns:xsd="http://www.w3.org/2001/XMLSchema" xmlns:xs="http://www.w3.org/2001/XMLSchema" xmlns:p="http://schemas.microsoft.com/office/2006/metadata/properties" targetNamespace="http://schemas.microsoft.com/office/2006/metadata/properties" ma:root="true" ma:fieldsID="365ab93ba826491bde286bf1ba6b175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5CB9E75-A460-42D0-BC11-EC531E59AB28}">
  <ds:schemaRefs>
    <ds:schemaRef ds:uri="http://schemas.microsoft.com/sharepoint/v3/contenttype/forms"/>
  </ds:schemaRefs>
</ds:datastoreItem>
</file>

<file path=customXml/itemProps2.xml><?xml version="1.0" encoding="utf-8"?>
<ds:datastoreItem xmlns:ds="http://schemas.openxmlformats.org/officeDocument/2006/customXml" ds:itemID="{D1E731C8-A942-4316-AEDD-B3F2003220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383C830-5CE3-494B-8273-D209C7DDB282}">
  <ds:schemaRefs>
    <ds:schemaRef ds:uri="http://schemas.microsoft.com/sharepoint/v3"/>
    <ds:schemaRef ds:uri="http://purl.org/dc/terms/"/>
    <ds:schemaRef ds:uri="http://schemas.openxmlformats.org/package/2006/metadata/core-properties"/>
    <ds:schemaRef ds:uri="9bc6b55d-a734-43bd-8eab-fb065c703cf5"/>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Cortana%20Analytics_v1</Template>
  <TotalTime>0</TotalTime>
  <Words>2301</Words>
  <Application>Microsoft Office PowerPoint</Application>
  <PresentationFormat>Custom</PresentationFormat>
  <Paragraphs>361</Paragraphs>
  <Slides>34</Slides>
  <Notes>34</Notes>
  <HiddenSlides>0</HiddenSlides>
  <MMClips>0</MMClips>
  <ScaleCrop>false</ScaleCrop>
  <HeadingPairs>
    <vt:vector size="8" baseType="variant">
      <vt:variant>
        <vt:lpstr>Fonts Used</vt:lpstr>
      </vt:variant>
      <vt:variant>
        <vt:i4>13</vt:i4>
      </vt:variant>
      <vt:variant>
        <vt:lpstr>Theme</vt:lpstr>
      </vt:variant>
      <vt:variant>
        <vt:i4>10</vt:i4>
      </vt:variant>
      <vt:variant>
        <vt:lpstr>Embedded OLE Servers</vt:lpstr>
      </vt:variant>
      <vt:variant>
        <vt:i4>1</vt:i4>
      </vt:variant>
      <vt:variant>
        <vt:lpstr>Slide Titles</vt:lpstr>
      </vt:variant>
      <vt:variant>
        <vt:i4>34</vt:i4>
      </vt:variant>
    </vt:vector>
  </HeadingPairs>
  <TitlesOfParts>
    <vt:vector size="58" baseType="lpstr">
      <vt:lpstr>ＭＳ Ｐゴシック</vt:lpstr>
      <vt:lpstr>SimSun</vt:lpstr>
      <vt:lpstr>Arial</vt:lpstr>
      <vt:lpstr>Calibri</vt:lpstr>
      <vt:lpstr>Consolas</vt:lpstr>
      <vt:lpstr>Courier New</vt:lpstr>
      <vt:lpstr>Segoe Pro</vt:lpstr>
      <vt:lpstr>Segoe Pro Light</vt:lpstr>
      <vt:lpstr>Segoe Semibold</vt:lpstr>
      <vt:lpstr>Segoe UI</vt:lpstr>
      <vt:lpstr>Segoe UI Light</vt:lpstr>
      <vt:lpstr>Segoe UI Semibold</vt:lpstr>
      <vt:lpstr>Wingdings</vt:lpstr>
      <vt:lpstr>COLOR TEMPLATE</vt:lpstr>
      <vt:lpstr>1_WHITE TEMPLATE</vt:lpstr>
      <vt:lpstr>2_WHITE TEMPLATE</vt:lpstr>
      <vt:lpstr>FY15 Enterprise identity theme</vt:lpstr>
      <vt:lpstr>1_MS1508_MS_STB_template_v5_PRODUCT</vt:lpstr>
      <vt:lpstr>1_Windows Server</vt:lpstr>
      <vt:lpstr>2_Windows Server</vt:lpstr>
      <vt:lpstr>1_COLOR TEMPLATE</vt:lpstr>
      <vt:lpstr>4_WHITE TEMPLATE</vt:lpstr>
      <vt:lpstr>48_Windows Server</vt:lpstr>
      <vt:lpstr>think-cell Slide</vt:lpstr>
      <vt:lpstr>The Azure Data Factory</vt:lpstr>
      <vt:lpstr>Azure Data Factory</vt:lpstr>
      <vt:lpstr>PowerPoint Presentation</vt:lpstr>
      <vt:lpstr>PowerPoint Presentation</vt:lpstr>
      <vt:lpstr>The ADF Process</vt:lpstr>
      <vt:lpstr>PowerPoint Presentation</vt:lpstr>
      <vt:lpstr>1. Design Process</vt:lpstr>
      <vt:lpstr>PowerPoint Presentation</vt:lpstr>
      <vt:lpstr>PowerPoint Presentation</vt:lpstr>
      <vt:lpstr>PowerPoint Presentation</vt:lpstr>
      <vt:lpstr>PowerPoint Presentation</vt:lpstr>
      <vt:lpstr>ADF Walkthrough</vt:lpstr>
      <vt:lpstr>PowerPoint Presentation</vt:lpstr>
      <vt:lpstr>2. Create the Data Factory</vt:lpstr>
      <vt:lpstr>PowerPoint Presentation</vt:lpstr>
      <vt:lpstr>PowerPoint Presentation</vt:lpstr>
      <vt:lpstr>PowerPoint Presentation</vt:lpstr>
      <vt:lpstr>PowerPoint Presentation</vt:lpstr>
      <vt:lpstr>3. Create Linked Services</vt:lpstr>
      <vt:lpstr>PowerPoint Presentation</vt:lpstr>
      <vt:lpstr>PowerPoint Presentation</vt:lpstr>
      <vt:lpstr>PowerPoint Presentation</vt:lpstr>
      <vt:lpstr>4: Create Datasets</vt:lpstr>
      <vt:lpstr>PowerPoint Presentation</vt:lpstr>
      <vt:lpstr>5. Create Pipelines</vt:lpstr>
      <vt:lpstr>PowerPoint Presentation</vt:lpstr>
      <vt:lpstr>6. Manage and Monitor</vt:lpstr>
      <vt:lpstr>PowerPoint Presentation</vt:lpstr>
      <vt:lpstr>PowerPoint Presentation</vt:lpstr>
      <vt:lpstr>Lab</vt:lpstr>
      <vt:lpstr>What to use When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2016-06-29T18:21:09Z</dcterms:created>
  <dcterms:modified xsi:type="dcterms:W3CDTF">2018-02-19T03:12:36Z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0x0101003E37268D47293D4AB553E1495BE0A394</vt:lpwstr>
  </property>
</Properties>
</file>